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5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6858000" cx="12192000"/>
  <p:notesSz cx="6858000" cy="9144000"/>
  <p:embeddedFontLst>
    <p:embeddedFont>
      <p:font typeface="Titillium Web SemiBold"/>
      <p:regular r:id="rId24"/>
      <p:bold r:id="rId25"/>
      <p:italic r:id="rId26"/>
      <p:boldItalic r:id="rId27"/>
    </p:embeddedFont>
    <p:embeddedFont>
      <p:font typeface="Titillium Web"/>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15:clr>
            <a:srgbClr val="A4A3A4"/>
          </p15:clr>
        </p15:guide>
        <p15:guide id="2" pos="332">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http://customooxmlschemas.google.com/">
      <go:slidesCustomData xmlns:go="http://customooxmlschemas.google.com/" r:id="rId32" roundtripDataSignature="AMtx7mjWaEHaPQvS+9TEglhLtz6pVpGI6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orient="horz"/>
        <p:guide pos="332"/>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TitilliumWebSemiBold-regular.fntdata"/><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TitilliumWebSemiBold-italic.fntdata"/><Relationship Id="rId25" Type="http://schemas.openxmlformats.org/officeDocument/2006/relationships/font" Target="fonts/TitilliumWebSemiBold-bold.fntdata"/><Relationship Id="rId28" Type="http://schemas.openxmlformats.org/officeDocument/2006/relationships/font" Target="fonts/TitilliumWeb-regular.fntdata"/><Relationship Id="rId27" Type="http://schemas.openxmlformats.org/officeDocument/2006/relationships/font" Target="fonts/TitilliumWebSemiBold-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TitilliumWeb-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TitilliumWeb-boldItalic.fntdata"/><Relationship Id="rId30" Type="http://schemas.openxmlformats.org/officeDocument/2006/relationships/font" Target="fonts/TitilliumWeb-italic.fntdata"/><Relationship Id="rId11" Type="http://schemas.openxmlformats.org/officeDocument/2006/relationships/slide" Target="slides/slide5.xml"/><Relationship Id="rId10" Type="http://schemas.openxmlformats.org/officeDocument/2006/relationships/slide" Target="slides/slide4.xml"/><Relationship Id="rId32" Type="http://customschemas.google.com/relationships/presentationmetadata" Target="meta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5.png>
</file>

<file path=ppt/media/image17.png>
</file>

<file path=ppt/media/image18.jpg>
</file>

<file path=ppt/media/image19.png>
</file>

<file path=ppt/media/image2.png>
</file>

<file path=ppt/media/image20.png>
</file>

<file path=ppt/media/image22.jpg>
</file>

<file path=ppt/media/image23.png>
</file>

<file path=ppt/media/image24.png>
</file>

<file path=ppt/media/image25.png>
</file>

<file path=ppt/media/image28.png>
</file>

<file path=ppt/media/image29.png>
</file>

<file path=ppt/media/image30.png>
</file>

<file path=ppt/media/image31.png>
</file>

<file path=ppt/media/image32.jpg>
</file>

<file path=ppt/media/image33.jpg>
</file>

<file path=ppt/media/image35.jpg>
</file>

<file path=ppt/media/image36.png>
</file>

<file path=ppt/media/image37.jpg>
</file>

<file path=ppt/media/image39.png>
</file>

<file path=ppt/media/image4.png>
</file>

<file path=ppt/media/image40.png>
</file>

<file path=ppt/media/image41.png>
</file>

<file path=ppt/media/image44.jpg>
</file>

<file path=ppt/media/image45.png>
</file>

<file path=ppt/media/image46.png>
</file>

<file path=ppt/media/image47.png>
</file>

<file path=ppt/media/image48.png>
</file>

<file path=ppt/media/image49.png>
</file>

<file path=ppt/media/image5.png>
</file>

<file path=ppt/media/image50.png>
</file>

<file path=ppt/media/image51.jpg>
</file>

<file path=ppt/media/image52.png>
</file>

<file path=ppt/media/image53.jpg>
</file>

<file path=ppt/media/image54.jpg>
</file>

<file path=ppt/media/image55.png>
</file>

<file path=ppt/media/image56.jpg>
</file>

<file path=ppt/media/image57.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nl-NL"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39974b26f6_0_19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g139974b26f6_0_1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39974b26f6_0_6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3" name="Google Shape;293;g139974b26f6_0_6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39974b26f6_2_19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g139974b26f6_2_1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39974b26f6_2_38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0" name="Google Shape;310;g139974b26f6_2_3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39974b26f6_2_39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g139974b26f6_2_3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39974b26f6_2_40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g139974b26f6_2_4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39974b26f6_2_40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4" name="Google Shape;334;g139974b26f6_2_4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39974b26f6_2_6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g139974b26f6_2_6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39974b26f6_2_9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 name="Google Shape;352;g139974b26f6_2_9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39974b26f6_0_3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0" name="Google Shape;230;g139974b26f6_0_3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39974b26f6_0_57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7" name="Google Shape;237;g139974b26f6_0_5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39974b26f6_0_58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g139974b26f6_0_5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39974b26f6_0_5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g139974b26f6_0_5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39974b26f6_0_60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3" name="Google Shape;263;g139974b26f6_0_6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39974b26f6_0_6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g139974b26f6_0_6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39974b26f6_0_6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g139974b26f6_0_6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39974b26f6_0_6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g139974b26f6_0_6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png"/><Relationship Id="rId4" Type="http://schemas.openxmlformats.org/officeDocument/2006/relationships/image" Target="../media/image9.png"/><Relationship Id="rId9" Type="http://schemas.openxmlformats.org/officeDocument/2006/relationships/image" Target="../media/image20.png"/><Relationship Id="rId5" Type="http://schemas.openxmlformats.org/officeDocument/2006/relationships/image" Target="../media/image6.png"/><Relationship Id="rId6" Type="http://schemas.openxmlformats.org/officeDocument/2006/relationships/image" Target="../media/image10.png"/><Relationship Id="rId7" Type="http://schemas.openxmlformats.org/officeDocument/2006/relationships/image" Target="../media/image1.png"/><Relationship Id="rId8" Type="http://schemas.openxmlformats.org/officeDocument/2006/relationships/image" Target="../media/image1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6.png"/><Relationship Id="rId3"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8.png"/><Relationship Id="rId3" Type="http://schemas.openxmlformats.org/officeDocument/2006/relationships/image" Target="../media/image18.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2.jpg"/><Relationship Id="rId3" Type="http://schemas.openxmlformats.org/officeDocument/2006/relationships/image" Target="../media/image40.png"/><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5.jpg"/><Relationship Id="rId3" Type="http://schemas.openxmlformats.org/officeDocument/2006/relationships/image" Target="../media/image40.png"/><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0.png"/><Relationship Id="rId3"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0.png"/><Relationship Id="rId3" Type="http://schemas.openxmlformats.org/officeDocument/2006/relationships/image" Target="../media/image31.png"/><Relationship Id="rId4" Type="http://schemas.openxmlformats.org/officeDocument/2006/relationships/image" Target="../media/image18.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18.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9.png"/><Relationship Id="rId3"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13.png"/><Relationship Id="rId9" Type="http://schemas.openxmlformats.org/officeDocument/2006/relationships/image" Target="../media/image19.png"/><Relationship Id="rId5" Type="http://schemas.openxmlformats.org/officeDocument/2006/relationships/image" Target="../media/image11.png"/><Relationship Id="rId6" Type="http://schemas.openxmlformats.org/officeDocument/2006/relationships/image" Target="../media/image1.png"/><Relationship Id="rId7" Type="http://schemas.openxmlformats.org/officeDocument/2006/relationships/image" Target="../media/image15.png"/><Relationship Id="rId8" Type="http://schemas.openxmlformats.org/officeDocument/2006/relationships/image" Target="../media/image1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3.jpg"/><Relationship Id="rId3" Type="http://schemas.openxmlformats.org/officeDocument/2006/relationships/image" Target="../media/image45.png"/><Relationship Id="rId4"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7.jpg"/><Relationship Id="rId3" Type="http://schemas.openxmlformats.org/officeDocument/2006/relationships/image" Target="../media/image45.png"/><Relationship Id="rId4"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1.jpg"/><Relationship Id="rId3" Type="http://schemas.openxmlformats.org/officeDocument/2006/relationships/image" Target="../media/image5.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53.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7.png"/><Relationship Id="rId3"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9.png"/><Relationship Id="rId3"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1.png"/><Relationship Id="rId3"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jpg"/><Relationship Id="rId3" Type="http://schemas.openxmlformats.org/officeDocument/2006/relationships/image" Target="../media/image5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8.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9.png"/><Relationship Id="rId3"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 Id="rId3" Type="http://schemas.openxmlformats.org/officeDocument/2006/relationships/image" Target="../media/image5.png"/><Relationship Id="rId4" Type="http://schemas.openxmlformats.org/officeDocument/2006/relationships/image" Target="../media/image2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22.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1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jpg"/><Relationship Id="rId3" Type="http://schemas.openxmlformats.org/officeDocument/2006/relationships/image" Target="../media/image2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9.png"/><Relationship Id="rId3"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02">
  <p:cSld name="Cover 02">
    <p:spTree>
      <p:nvGrpSpPr>
        <p:cNvPr id="10" name="Shape 10"/>
        <p:cNvGrpSpPr/>
        <p:nvPr/>
      </p:nvGrpSpPr>
      <p:grpSpPr>
        <a:xfrm>
          <a:off x="0" y="0"/>
          <a:ext cx="0" cy="0"/>
          <a:chOff x="0" y="0"/>
          <a:chExt cx="0" cy="0"/>
        </a:xfrm>
      </p:grpSpPr>
      <p:sp>
        <p:nvSpPr>
          <p:cNvPr id="11" name="Google Shape;11;p17"/>
          <p:cNvSpPr txBox="1"/>
          <p:nvPr>
            <p:ph idx="1" type="body"/>
          </p:nvPr>
        </p:nvSpPr>
        <p:spPr>
          <a:xfrm>
            <a:off x="434430" y="4221088"/>
            <a:ext cx="5760000" cy="36004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chemeClr val="dk2"/>
              </a:buClr>
              <a:buSzPts val="1200"/>
              <a:buFont typeface="Arial"/>
              <a:buNone/>
              <a:defRPr b="0" i="0" sz="12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7"/>
          <p:cNvSpPr txBox="1"/>
          <p:nvPr>
            <p:ph idx="2" type="body"/>
          </p:nvPr>
        </p:nvSpPr>
        <p:spPr>
          <a:xfrm>
            <a:off x="434430" y="3501008"/>
            <a:ext cx="5760000" cy="504056"/>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chemeClr val="dk2"/>
              </a:buClr>
              <a:buSzPts val="3000"/>
              <a:buFont typeface="Arial"/>
              <a:buNone/>
              <a:defRPr b="0" i="0" sz="3000" u="none" cap="none" strike="noStrike">
                <a:solidFill>
                  <a:schemeClr val="dk2"/>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3" name="Google Shape;13;p17"/>
          <p:cNvSpPr/>
          <p:nvPr>
            <p:ph idx="3" type="pic"/>
          </p:nvPr>
        </p:nvSpPr>
        <p:spPr>
          <a:xfrm>
            <a:off x="6716587" y="1771536"/>
            <a:ext cx="7368054" cy="7368054"/>
          </a:xfrm>
          <a:prstGeom prst="ellipse">
            <a:avLst/>
          </a:prstGeom>
          <a:noFill/>
          <a:ln>
            <a:noFill/>
          </a:ln>
        </p:spPr>
      </p:sp>
      <p:sp>
        <p:nvSpPr>
          <p:cNvPr id="14" name="Google Shape;14;p17"/>
          <p:cNvSpPr/>
          <p:nvPr/>
        </p:nvSpPr>
        <p:spPr>
          <a:xfrm>
            <a:off x="6188146" y="1243095"/>
            <a:ext cx="8424936" cy="8424936"/>
          </a:xfrm>
          <a:prstGeom prst="donut">
            <a:avLst>
              <a:gd fmla="val 3102" name="adj"/>
            </a:avLst>
          </a:prstGeom>
          <a:solidFill>
            <a:srgbClr val="58595B">
              <a:alpha val="2352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Logo&#10;&#10;Description automatically generated" id="15" name="Google Shape;15;p17"/>
          <p:cNvPicPr preferRelativeResize="0"/>
          <p:nvPr/>
        </p:nvPicPr>
        <p:blipFill rotWithShape="1">
          <a:blip r:embed="rId2">
            <a:alphaModFix/>
          </a:blip>
          <a:srcRect b="0" l="0" r="0" t="0"/>
          <a:stretch/>
        </p:blipFill>
        <p:spPr>
          <a:xfrm>
            <a:off x="546190" y="423866"/>
            <a:ext cx="1617078" cy="535456"/>
          </a:xfrm>
          <a:prstGeom prst="rect">
            <a:avLst/>
          </a:prstGeom>
          <a:noFill/>
          <a:ln>
            <a:noFill/>
          </a:ln>
        </p:spPr>
      </p:pic>
      <p:pic>
        <p:nvPicPr>
          <p:cNvPr descr="A black and white logo&#10;&#10;Description automatically generated with low confidence" id="16" name="Google Shape;16;p17"/>
          <p:cNvPicPr preferRelativeResize="0"/>
          <p:nvPr/>
        </p:nvPicPr>
        <p:blipFill rotWithShape="1">
          <a:blip r:embed="rId3">
            <a:alphaModFix/>
          </a:blip>
          <a:srcRect b="0" l="0" r="0" t="0"/>
          <a:stretch/>
        </p:blipFill>
        <p:spPr>
          <a:xfrm>
            <a:off x="9479788" y="606244"/>
            <a:ext cx="1105373" cy="321386"/>
          </a:xfrm>
          <a:prstGeom prst="rect">
            <a:avLst/>
          </a:prstGeom>
          <a:noFill/>
          <a:ln>
            <a:noFill/>
          </a:ln>
        </p:spPr>
      </p:pic>
      <p:pic>
        <p:nvPicPr>
          <p:cNvPr descr="Logo&#10;&#10;Description automatically generated" id="17" name="Google Shape;17;p17"/>
          <p:cNvPicPr preferRelativeResize="0"/>
          <p:nvPr/>
        </p:nvPicPr>
        <p:blipFill rotWithShape="1">
          <a:blip r:embed="rId4">
            <a:alphaModFix/>
          </a:blip>
          <a:srcRect b="0" l="0" r="0" t="0"/>
          <a:stretch/>
        </p:blipFill>
        <p:spPr>
          <a:xfrm>
            <a:off x="7156647" y="589196"/>
            <a:ext cx="925237" cy="317413"/>
          </a:xfrm>
          <a:prstGeom prst="rect">
            <a:avLst/>
          </a:prstGeom>
          <a:noFill/>
          <a:ln>
            <a:noFill/>
          </a:ln>
        </p:spPr>
      </p:pic>
      <p:pic>
        <p:nvPicPr>
          <p:cNvPr descr="Logo&#10;&#10;Description automatically generated" id="18" name="Google Shape;18;p17"/>
          <p:cNvPicPr preferRelativeResize="0"/>
          <p:nvPr/>
        </p:nvPicPr>
        <p:blipFill rotWithShape="1">
          <a:blip r:embed="rId5">
            <a:alphaModFix/>
          </a:blip>
          <a:srcRect b="0" l="0" r="0" t="0"/>
          <a:stretch/>
        </p:blipFill>
        <p:spPr>
          <a:xfrm>
            <a:off x="11166990" y="578200"/>
            <a:ext cx="495200" cy="332874"/>
          </a:xfrm>
          <a:prstGeom prst="rect">
            <a:avLst/>
          </a:prstGeom>
          <a:noFill/>
          <a:ln>
            <a:noFill/>
          </a:ln>
        </p:spPr>
      </p:pic>
      <p:pic>
        <p:nvPicPr>
          <p:cNvPr descr="Icon&#10;&#10;Description automatically generated with low confidence" id="19" name="Google Shape;19;p17"/>
          <p:cNvPicPr preferRelativeResize="0"/>
          <p:nvPr/>
        </p:nvPicPr>
        <p:blipFill rotWithShape="1">
          <a:blip r:embed="rId6">
            <a:alphaModFix/>
          </a:blip>
          <a:srcRect b="0" l="0" r="0" t="0"/>
          <a:stretch/>
        </p:blipFill>
        <p:spPr>
          <a:xfrm>
            <a:off x="8545052" y="346240"/>
            <a:ext cx="486134" cy="647413"/>
          </a:xfrm>
          <a:prstGeom prst="rect">
            <a:avLst/>
          </a:prstGeom>
          <a:noFill/>
          <a:ln>
            <a:noFill/>
          </a:ln>
        </p:spPr>
      </p:pic>
      <p:pic>
        <p:nvPicPr>
          <p:cNvPr descr="A black sign with white text&#10;&#10;Description automatically generated" id="20" name="Google Shape;20;p17"/>
          <p:cNvPicPr preferRelativeResize="0"/>
          <p:nvPr/>
        </p:nvPicPr>
        <p:blipFill rotWithShape="1">
          <a:blip r:embed="rId7">
            <a:alphaModFix/>
          </a:blip>
          <a:srcRect b="0" l="0" r="0" t="0"/>
          <a:stretch/>
        </p:blipFill>
        <p:spPr>
          <a:xfrm>
            <a:off x="2670771" y="578200"/>
            <a:ext cx="1386632" cy="317280"/>
          </a:xfrm>
          <a:prstGeom prst="rect">
            <a:avLst/>
          </a:prstGeom>
          <a:noFill/>
          <a:ln>
            <a:noFill/>
          </a:ln>
        </p:spPr>
      </p:pic>
      <p:pic>
        <p:nvPicPr>
          <p:cNvPr descr="A picture containing computer, keyboard, laptop, food&#10;&#10;Description automatically generated" id="21" name="Google Shape;21;p17"/>
          <p:cNvPicPr preferRelativeResize="0"/>
          <p:nvPr/>
        </p:nvPicPr>
        <p:blipFill rotWithShape="1">
          <a:blip r:embed="rId8">
            <a:alphaModFix/>
          </a:blip>
          <a:srcRect b="0" l="0" r="0" t="0"/>
          <a:stretch/>
        </p:blipFill>
        <p:spPr>
          <a:xfrm>
            <a:off x="4564906" y="521268"/>
            <a:ext cx="2227649" cy="444033"/>
          </a:xfrm>
          <a:prstGeom prst="rect">
            <a:avLst/>
          </a:prstGeom>
          <a:noFill/>
          <a:ln>
            <a:noFill/>
          </a:ln>
        </p:spPr>
      </p:pic>
      <p:pic>
        <p:nvPicPr>
          <p:cNvPr descr="Text&#10;&#10;Description automatically generated" id="22" name="Google Shape;22;p17"/>
          <p:cNvPicPr preferRelativeResize="0"/>
          <p:nvPr/>
        </p:nvPicPr>
        <p:blipFill rotWithShape="1">
          <a:blip r:embed="rId9">
            <a:alphaModFix/>
          </a:blip>
          <a:srcRect b="0" l="0" r="0" t="0"/>
          <a:stretch/>
        </p:blipFill>
        <p:spPr>
          <a:xfrm>
            <a:off x="582951" y="1175346"/>
            <a:ext cx="1614754" cy="36411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bg>
      <p:bgPr>
        <a:solidFill>
          <a:srgbClr val="00ABA5"/>
        </a:solidFill>
      </p:bgPr>
    </p:bg>
    <p:spTree>
      <p:nvGrpSpPr>
        <p:cNvPr id="89" name="Shape 89"/>
        <p:cNvGrpSpPr/>
        <p:nvPr/>
      </p:nvGrpSpPr>
      <p:grpSpPr>
        <a:xfrm>
          <a:off x="0" y="0"/>
          <a:ext cx="0" cy="0"/>
          <a:chOff x="0" y="0"/>
          <a:chExt cx="0" cy="0"/>
        </a:xfrm>
      </p:grpSpPr>
      <p:pic>
        <p:nvPicPr>
          <p:cNvPr descr="Icon&#10;&#10;Description automatically generated with low confidence" id="90" name="Google Shape;90;g139974b26f6_2_1043"/>
          <p:cNvPicPr preferRelativeResize="0"/>
          <p:nvPr/>
        </p:nvPicPr>
        <p:blipFill rotWithShape="1">
          <a:blip r:embed="rId2">
            <a:alphaModFix/>
          </a:blip>
          <a:srcRect b="0" l="0" r="0" t="0"/>
          <a:stretch/>
        </p:blipFill>
        <p:spPr>
          <a:xfrm>
            <a:off x="6868884" y="-311867"/>
            <a:ext cx="5634016" cy="5634016"/>
          </a:xfrm>
          <a:prstGeom prst="rect">
            <a:avLst/>
          </a:prstGeom>
          <a:noFill/>
          <a:ln>
            <a:noFill/>
          </a:ln>
        </p:spPr>
      </p:pic>
      <p:sp>
        <p:nvSpPr>
          <p:cNvPr id="91" name="Google Shape;91;g139974b26f6_2_104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sp>
        <p:nvSpPr>
          <p:cNvPr id="92" name="Google Shape;92;g139974b26f6_2_1043"/>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3" name="Google Shape;93;g139974b26f6_2_1043"/>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A screenshot of a computer&#10;&#10;Description automatically generated with low confidence" id="94" name="Google Shape;94;g139974b26f6_2_1043"/>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95" name="Shape 95"/>
        <p:cNvGrpSpPr/>
        <p:nvPr/>
      </p:nvGrpSpPr>
      <p:grpSpPr>
        <a:xfrm>
          <a:off x="0" y="0"/>
          <a:ext cx="0" cy="0"/>
          <a:chOff x="0" y="0"/>
          <a:chExt cx="0" cy="0"/>
        </a:xfrm>
      </p:grpSpPr>
      <p:pic>
        <p:nvPicPr>
          <p:cNvPr descr="A collage of a baby&#10;&#10;Description automatically generated with low confidence" id="96" name="Google Shape;96;g139974b26f6_2_1049"/>
          <p:cNvPicPr preferRelativeResize="0"/>
          <p:nvPr/>
        </p:nvPicPr>
        <p:blipFill rotWithShape="1">
          <a:blip r:embed="rId2">
            <a:alphaModFix/>
          </a:blip>
          <a:srcRect b="0" l="0" r="0" t="0"/>
          <a:stretch/>
        </p:blipFill>
        <p:spPr>
          <a:xfrm>
            <a:off x="6834389" y="-262234"/>
            <a:ext cx="5611067" cy="5621962"/>
          </a:xfrm>
          <a:prstGeom prst="rect">
            <a:avLst/>
          </a:prstGeom>
          <a:noFill/>
          <a:ln>
            <a:noFill/>
          </a:ln>
        </p:spPr>
      </p:pic>
      <p:sp>
        <p:nvSpPr>
          <p:cNvPr id="97" name="Google Shape;97;g139974b26f6_2_1049"/>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sp>
        <p:nvSpPr>
          <p:cNvPr id="98" name="Google Shape;98;g139974b26f6_2_1049"/>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1D4F9D"/>
              </a:buClr>
              <a:buSzPts val="1800"/>
              <a:buFont typeface="Arial"/>
              <a:buNone/>
              <a:defRPr b="0" i="0" sz="1800" u="none" cap="none" strike="noStrike">
                <a:solidFill>
                  <a:srgbClr val="1D4F9D"/>
                </a:solidFill>
                <a:latin typeface="Arial"/>
                <a:ea typeface="Arial"/>
                <a:cs typeface="Arial"/>
                <a:sym typeface="Arial"/>
              </a:defRPr>
            </a:lvl1pPr>
            <a:lvl2pPr indent="-381000" lvl="1" marL="914400" marR="0" rtl="0" algn="l">
              <a:lnSpc>
                <a:spcPct val="90000"/>
              </a:lnSpc>
              <a:spcBef>
                <a:spcPts val="500"/>
              </a:spcBef>
              <a:spcAft>
                <a:spcPts val="0"/>
              </a:spcAft>
              <a:buClr>
                <a:srgbClr val="1D4F9D"/>
              </a:buClr>
              <a:buSzPts val="2400"/>
              <a:buFont typeface="Arial"/>
              <a:buChar char="•"/>
              <a:defRPr b="0" i="0" sz="2400" u="none" cap="none" strike="noStrike">
                <a:solidFill>
                  <a:srgbClr val="1D4F9D"/>
                </a:solidFill>
                <a:latin typeface="Arial"/>
                <a:ea typeface="Arial"/>
                <a:cs typeface="Arial"/>
                <a:sym typeface="Arial"/>
              </a:defRPr>
            </a:lvl2pPr>
            <a:lvl3pPr indent="-355600" lvl="2" marL="1371600" marR="0" rtl="0" algn="l">
              <a:lnSpc>
                <a:spcPct val="90000"/>
              </a:lnSpc>
              <a:spcBef>
                <a:spcPts val="500"/>
              </a:spcBef>
              <a:spcAft>
                <a:spcPts val="0"/>
              </a:spcAft>
              <a:buClr>
                <a:srgbClr val="1D4F9D"/>
              </a:buClr>
              <a:buSzPts val="2000"/>
              <a:buFont typeface="Arial"/>
              <a:buChar char="•"/>
              <a:defRPr b="0" i="0" sz="2000" u="none" cap="none" strike="noStrike">
                <a:solidFill>
                  <a:srgbClr val="1D4F9D"/>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9" name="Google Shape;99;g139974b26f6_2_1049"/>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5D247F"/>
              </a:buClr>
              <a:buSzPts val="4800"/>
              <a:buFont typeface="Arial"/>
              <a:buNone/>
              <a:defRPr b="1" i="0" sz="4800" u="none" cap="none" strike="noStrike">
                <a:solidFill>
                  <a:srgbClr val="5D247F"/>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Shape&#10;&#10;Description automatically generated with medium confidence" id="100" name="Google Shape;100;g139974b26f6_2_1049"/>
          <p:cNvPicPr preferRelativeResize="0"/>
          <p:nvPr/>
        </p:nvPicPr>
        <p:blipFill rotWithShape="1">
          <a:blip r:embed="rId3">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Full page 2">
  <p:cSld name="1_Full page 2">
    <p:spTree>
      <p:nvGrpSpPr>
        <p:cNvPr id="101" name="Shape 101"/>
        <p:cNvGrpSpPr/>
        <p:nvPr/>
      </p:nvGrpSpPr>
      <p:grpSpPr>
        <a:xfrm>
          <a:off x="0" y="0"/>
          <a:ext cx="0" cy="0"/>
          <a:chOff x="0" y="0"/>
          <a:chExt cx="0" cy="0"/>
        </a:xfrm>
      </p:grpSpPr>
      <p:sp>
        <p:nvSpPr>
          <p:cNvPr id="102" name="Google Shape;102;g139974b26f6_2_1055"/>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103" name="Google Shape;103;g139974b26f6_2_1055"/>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sp>
        <p:nvSpPr>
          <p:cNvPr id="104" name="Google Shape;104;g139974b26f6_2_1055"/>
          <p:cNvSpPr txBox="1"/>
          <p:nvPr>
            <p:ph idx="1"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EF4D9B"/>
              </a:buClr>
              <a:buSzPts val="4800"/>
              <a:buFont typeface="Arial"/>
              <a:buNone/>
              <a:defRPr b="1" i="0" sz="4800" u="none" cap="none" strike="noStrike">
                <a:solidFill>
                  <a:srgbClr val="EF4D9B"/>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bg>
      <p:bgPr>
        <a:solidFill>
          <a:srgbClr val="5D247F"/>
        </a:solidFill>
      </p:bgPr>
    </p:bg>
    <p:spTree>
      <p:nvGrpSpPr>
        <p:cNvPr id="105" name="Shape 105"/>
        <p:cNvGrpSpPr/>
        <p:nvPr/>
      </p:nvGrpSpPr>
      <p:grpSpPr>
        <a:xfrm>
          <a:off x="0" y="0"/>
          <a:ext cx="0" cy="0"/>
          <a:chOff x="0" y="0"/>
          <a:chExt cx="0" cy="0"/>
        </a:xfrm>
      </p:grpSpPr>
      <p:sp>
        <p:nvSpPr>
          <p:cNvPr id="106" name="Google Shape;106;g139974b26f6_2_1059"/>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07" name="Google Shape;107;g139974b26f6_2_1059"/>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
        <p:nvSpPr>
          <p:cNvPr id="108" name="Google Shape;108;g139974b26f6_2_1059"/>
          <p:cNvSpPr txBox="1"/>
          <p:nvPr>
            <p:ph idx="1"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Text 1">
  <p:cSld name="Image Text 1">
    <p:bg>
      <p:bgPr>
        <a:solidFill>
          <a:srgbClr val="EF4D9B"/>
        </a:solidFill>
      </p:bgPr>
    </p:bg>
    <p:spTree>
      <p:nvGrpSpPr>
        <p:cNvPr id="109" name="Shape 109"/>
        <p:cNvGrpSpPr/>
        <p:nvPr/>
      </p:nvGrpSpPr>
      <p:grpSpPr>
        <a:xfrm>
          <a:off x="0" y="0"/>
          <a:ext cx="0" cy="0"/>
          <a:chOff x="0" y="0"/>
          <a:chExt cx="0" cy="0"/>
        </a:xfrm>
      </p:grpSpPr>
      <p:pic>
        <p:nvPicPr>
          <p:cNvPr descr="A picture containing onion, vegetable, plate, pink&#10;&#10;Description automatically generated" id="110" name="Google Shape;110;g139974b26f6_2_1063"/>
          <p:cNvPicPr preferRelativeResize="0"/>
          <p:nvPr/>
        </p:nvPicPr>
        <p:blipFill rotWithShape="1">
          <a:blip r:embed="rId2">
            <a:alphaModFix/>
          </a:blip>
          <a:srcRect b="0" l="11932" r="21253" t="0"/>
          <a:stretch/>
        </p:blipFill>
        <p:spPr>
          <a:xfrm>
            <a:off x="0" y="0"/>
            <a:ext cx="6865938" cy="6858000"/>
          </a:xfrm>
          <a:prstGeom prst="rect">
            <a:avLst/>
          </a:prstGeom>
          <a:noFill/>
          <a:ln>
            <a:noFill/>
          </a:ln>
        </p:spPr>
      </p:pic>
      <p:pic>
        <p:nvPicPr>
          <p:cNvPr descr="Shape, rectangle&#10;&#10;Description automatically generated" id="111" name="Google Shape;111;g139974b26f6_2_1063"/>
          <p:cNvPicPr preferRelativeResize="0"/>
          <p:nvPr/>
        </p:nvPicPr>
        <p:blipFill rotWithShape="1">
          <a:blip r:embed="rId3">
            <a:alphaModFix/>
          </a:blip>
          <a:srcRect b="0" l="0" r="0" t="0"/>
          <a:stretch/>
        </p:blipFill>
        <p:spPr>
          <a:xfrm>
            <a:off x="64294" y="58738"/>
            <a:ext cx="6742112" cy="6740525"/>
          </a:xfrm>
          <a:prstGeom prst="rect">
            <a:avLst/>
          </a:prstGeom>
          <a:noFill/>
          <a:ln>
            <a:noFill/>
          </a:ln>
        </p:spPr>
      </p:pic>
      <p:sp>
        <p:nvSpPr>
          <p:cNvPr id="112" name="Google Shape;112;g139974b26f6_2_1063"/>
          <p:cNvSpPr txBox="1"/>
          <p:nvPr>
            <p:ph idx="1" type="body"/>
          </p:nvPr>
        </p:nvSpPr>
        <p:spPr>
          <a:xfrm>
            <a:off x="738061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3" name="Google Shape;113;g139974b26f6_2_1063"/>
          <p:cNvSpPr txBox="1"/>
          <p:nvPr>
            <p:ph idx="2" type="body"/>
          </p:nvPr>
        </p:nvSpPr>
        <p:spPr>
          <a:xfrm>
            <a:off x="739313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4" name="Google Shape;114;g139974b26f6_2_106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15" name="Google Shape;115;g139974b26f6_2_1063"/>
          <p:cNvPicPr preferRelativeResize="0"/>
          <p:nvPr/>
        </p:nvPicPr>
        <p:blipFill rotWithShape="1">
          <a:blip r:embed="rId4">
            <a:alphaModFix/>
          </a:blip>
          <a:srcRect b="0" l="0" r="0" t="0"/>
          <a:stretch/>
        </p:blipFill>
        <p:spPr>
          <a:xfrm>
            <a:off x="7381801" y="6136545"/>
            <a:ext cx="2786201" cy="468588"/>
          </a:xfrm>
          <a:prstGeom prst="rect">
            <a:avLst/>
          </a:prstGeom>
          <a:noFill/>
          <a:ln>
            <a:noFill/>
          </a:ln>
        </p:spPr>
      </p:pic>
      <p:sp>
        <p:nvSpPr>
          <p:cNvPr id="116" name="Google Shape;116;g139974b26f6_2_1063"/>
          <p:cNvSpPr txBox="1"/>
          <p:nvPr/>
        </p:nvSpPr>
        <p:spPr>
          <a:xfrm>
            <a:off x="956930" y="-850605"/>
            <a:ext cx="1848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Text 2">
  <p:cSld name="Image Text 2">
    <p:bg>
      <p:bgPr>
        <a:solidFill>
          <a:srgbClr val="5D247F"/>
        </a:solidFill>
      </p:bgPr>
    </p:bg>
    <p:spTree>
      <p:nvGrpSpPr>
        <p:cNvPr id="117" name="Shape 117"/>
        <p:cNvGrpSpPr/>
        <p:nvPr/>
      </p:nvGrpSpPr>
      <p:grpSpPr>
        <a:xfrm>
          <a:off x="0" y="0"/>
          <a:ext cx="0" cy="0"/>
          <a:chOff x="0" y="0"/>
          <a:chExt cx="0" cy="0"/>
        </a:xfrm>
      </p:grpSpPr>
      <p:pic>
        <p:nvPicPr>
          <p:cNvPr descr="A picture containing person, food, dish&#10;&#10;Description automatically generated" id="118" name="Google Shape;118;g139974b26f6_2_1071"/>
          <p:cNvPicPr preferRelativeResize="0"/>
          <p:nvPr/>
        </p:nvPicPr>
        <p:blipFill rotWithShape="1">
          <a:blip r:embed="rId2">
            <a:alphaModFix/>
          </a:blip>
          <a:srcRect b="0" l="18498" r="14768" t="0"/>
          <a:stretch/>
        </p:blipFill>
        <p:spPr>
          <a:xfrm>
            <a:off x="5329237" y="0"/>
            <a:ext cx="6862760" cy="6858002"/>
          </a:xfrm>
          <a:prstGeom prst="rect">
            <a:avLst/>
          </a:prstGeom>
          <a:noFill/>
          <a:ln>
            <a:noFill/>
          </a:ln>
        </p:spPr>
      </p:pic>
      <p:pic>
        <p:nvPicPr>
          <p:cNvPr descr="Shape, rectangle&#10;&#10;Description automatically generated" id="119" name="Google Shape;119;g139974b26f6_2_1071"/>
          <p:cNvPicPr preferRelativeResize="0"/>
          <p:nvPr/>
        </p:nvPicPr>
        <p:blipFill rotWithShape="1">
          <a:blip r:embed="rId3">
            <a:alphaModFix/>
          </a:blip>
          <a:srcRect b="0" l="0" r="0" t="0"/>
          <a:stretch/>
        </p:blipFill>
        <p:spPr>
          <a:xfrm>
            <a:off x="5391150" y="58738"/>
            <a:ext cx="6742112" cy="6740525"/>
          </a:xfrm>
          <a:prstGeom prst="rect">
            <a:avLst/>
          </a:prstGeom>
          <a:noFill/>
          <a:ln>
            <a:noFill/>
          </a:ln>
        </p:spPr>
      </p:pic>
      <p:sp>
        <p:nvSpPr>
          <p:cNvPr id="120" name="Google Shape;120;g139974b26f6_2_1071"/>
          <p:cNvSpPr txBox="1"/>
          <p:nvPr>
            <p:ph idx="1" type="body"/>
          </p:nvPr>
        </p:nvSpPr>
        <p:spPr>
          <a:xfrm>
            <a:off x="60149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1" name="Google Shape;121;g139974b26f6_2_1071"/>
          <p:cNvSpPr txBox="1"/>
          <p:nvPr>
            <p:ph idx="2" type="body"/>
          </p:nvPr>
        </p:nvSpPr>
        <p:spPr>
          <a:xfrm>
            <a:off x="61401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2" name="Google Shape;122;g139974b26f6_2_107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23" name="Google Shape;123;g139974b26f6_2_1071"/>
          <p:cNvPicPr preferRelativeResize="0"/>
          <p:nvPr/>
        </p:nvPicPr>
        <p:blipFill rotWithShape="1">
          <a:blip r:embed="rId4">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rame 1">
  <p:cSld name="Text Frame 1">
    <p:bg>
      <p:bgPr>
        <a:solidFill>
          <a:srgbClr val="5D247F"/>
        </a:solidFill>
      </p:bgPr>
    </p:bg>
    <p:spTree>
      <p:nvGrpSpPr>
        <p:cNvPr id="124" name="Shape 124"/>
        <p:cNvGrpSpPr/>
        <p:nvPr/>
      </p:nvGrpSpPr>
      <p:grpSpPr>
        <a:xfrm>
          <a:off x="0" y="0"/>
          <a:ext cx="0" cy="0"/>
          <a:chOff x="0" y="0"/>
          <a:chExt cx="0" cy="0"/>
        </a:xfrm>
      </p:grpSpPr>
      <p:pic>
        <p:nvPicPr>
          <p:cNvPr descr="Shape, rectangle&#10;&#10;Description automatically generated" id="125" name="Google Shape;125;g139974b26f6_2_1078"/>
          <p:cNvPicPr preferRelativeResize="0"/>
          <p:nvPr/>
        </p:nvPicPr>
        <p:blipFill rotWithShape="1">
          <a:blip r:embed="rId2">
            <a:alphaModFix/>
          </a:blip>
          <a:srcRect b="0" l="0" r="0" t="0"/>
          <a:stretch/>
        </p:blipFill>
        <p:spPr>
          <a:xfrm>
            <a:off x="5391150" y="58738"/>
            <a:ext cx="6742112" cy="6740525"/>
          </a:xfrm>
          <a:prstGeom prst="rect">
            <a:avLst/>
          </a:prstGeom>
          <a:noFill/>
          <a:ln>
            <a:noFill/>
          </a:ln>
        </p:spPr>
      </p:pic>
      <p:sp>
        <p:nvSpPr>
          <p:cNvPr id="126" name="Google Shape;126;g139974b26f6_2_1078"/>
          <p:cNvSpPr txBox="1"/>
          <p:nvPr>
            <p:ph idx="1" type="body"/>
          </p:nvPr>
        </p:nvSpPr>
        <p:spPr>
          <a:xfrm>
            <a:off x="60149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7" name="Google Shape;127;g139974b26f6_2_1078"/>
          <p:cNvSpPr txBox="1"/>
          <p:nvPr>
            <p:ph idx="2" type="body"/>
          </p:nvPr>
        </p:nvSpPr>
        <p:spPr>
          <a:xfrm>
            <a:off x="61401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8" name="Google Shape;128;g139974b26f6_2_107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29" name="Google Shape;129;g139974b26f6_2_1078"/>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rame 2">
  <p:cSld name="Text Frame 2">
    <p:spTree>
      <p:nvGrpSpPr>
        <p:cNvPr id="130" name="Shape 130"/>
        <p:cNvGrpSpPr/>
        <p:nvPr/>
      </p:nvGrpSpPr>
      <p:grpSpPr>
        <a:xfrm>
          <a:off x="0" y="0"/>
          <a:ext cx="0" cy="0"/>
          <a:chOff x="0" y="0"/>
          <a:chExt cx="0" cy="0"/>
        </a:xfrm>
      </p:grpSpPr>
      <p:pic>
        <p:nvPicPr>
          <p:cNvPr descr="A picture containing graphical user interface&#10;&#10;Description automatically generated" id="131" name="Google Shape;131;g139974b26f6_2_1084"/>
          <p:cNvPicPr preferRelativeResize="0"/>
          <p:nvPr/>
        </p:nvPicPr>
        <p:blipFill rotWithShape="1">
          <a:blip r:embed="rId2">
            <a:alphaModFix/>
          </a:blip>
          <a:srcRect b="0" l="0" r="0" t="0"/>
          <a:stretch/>
        </p:blipFill>
        <p:spPr>
          <a:xfrm>
            <a:off x="263525" y="6137275"/>
            <a:ext cx="2493963" cy="471488"/>
          </a:xfrm>
          <a:prstGeom prst="rect">
            <a:avLst/>
          </a:prstGeom>
          <a:noFill/>
          <a:ln>
            <a:noFill/>
          </a:ln>
        </p:spPr>
      </p:pic>
      <p:pic>
        <p:nvPicPr>
          <p:cNvPr id="132" name="Google Shape;132;g139974b26f6_2_1084"/>
          <p:cNvPicPr preferRelativeResize="0"/>
          <p:nvPr/>
        </p:nvPicPr>
        <p:blipFill rotWithShape="1">
          <a:blip r:embed="rId3">
            <a:alphaModFix/>
          </a:blip>
          <a:srcRect b="0" l="0" r="0" t="0"/>
          <a:stretch/>
        </p:blipFill>
        <p:spPr>
          <a:xfrm>
            <a:off x="5391150" y="249238"/>
            <a:ext cx="6742112" cy="6359525"/>
          </a:xfrm>
          <a:prstGeom prst="rect">
            <a:avLst/>
          </a:prstGeom>
          <a:noFill/>
          <a:ln>
            <a:noFill/>
          </a:ln>
        </p:spPr>
      </p:pic>
      <p:sp>
        <p:nvSpPr>
          <p:cNvPr id="133" name="Google Shape;133;g139974b26f6_2_1084"/>
          <p:cNvSpPr txBox="1"/>
          <p:nvPr>
            <p:ph idx="1" type="body"/>
          </p:nvPr>
        </p:nvSpPr>
        <p:spPr>
          <a:xfrm>
            <a:off x="601498" y="55791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4F9D"/>
              </a:buClr>
              <a:buSzPts val="4800"/>
              <a:buFont typeface="Arial"/>
              <a:buNone/>
              <a:defRPr b="1" i="0" sz="4800" u="none" cap="none" strike="noStrike">
                <a:solidFill>
                  <a:srgbClr val="004F9D"/>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34" name="Google Shape;134;g139974b26f6_2_1084"/>
          <p:cNvSpPr txBox="1"/>
          <p:nvPr>
            <p:ph idx="2" type="body"/>
          </p:nvPr>
        </p:nvSpPr>
        <p:spPr>
          <a:xfrm>
            <a:off x="614019" y="1649703"/>
            <a:ext cx="42717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35" name="Google Shape;135;g139974b26f6_2_108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136" name="Google Shape;136;g139974b26f6_2_1084"/>
          <p:cNvPicPr preferRelativeResize="0"/>
          <p:nvPr/>
        </p:nvPicPr>
        <p:blipFill rotWithShape="1">
          <a:blip r:embed="rId4">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1">
  <p:cSld name="Book slide 1">
    <p:spTree>
      <p:nvGrpSpPr>
        <p:cNvPr id="137" name="Shape 137"/>
        <p:cNvGrpSpPr/>
        <p:nvPr/>
      </p:nvGrpSpPr>
      <p:grpSpPr>
        <a:xfrm>
          <a:off x="0" y="0"/>
          <a:ext cx="0" cy="0"/>
          <a:chOff x="0" y="0"/>
          <a:chExt cx="0" cy="0"/>
        </a:xfrm>
      </p:grpSpPr>
      <p:pic>
        <p:nvPicPr>
          <p:cNvPr id="138" name="Google Shape;138;g139974b26f6_2_1091"/>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139" name="Google Shape;139;g139974b26f6_2_1091"/>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4F9D"/>
              </a:buClr>
              <a:buSzPts val="4800"/>
              <a:buFont typeface="Arial"/>
              <a:buNone/>
              <a:defRPr b="0" i="0" sz="4800" u="none" cap="none" strike="noStrike">
                <a:solidFill>
                  <a:srgbClr val="004F9D"/>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40" name="Google Shape;140;g139974b26f6_2_1091"/>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41" name="Google Shape;141;g139974b26f6_2_109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142" name="Google Shape;142;g139974b26f6_2_1091"/>
          <p:cNvPicPr preferRelativeResize="0"/>
          <p:nvPr/>
        </p:nvPicPr>
        <p:blipFill rotWithShape="1">
          <a:blip r:embed="rId3">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3">
  <p:cSld name="Book slide 3">
    <p:bg>
      <p:bgPr>
        <a:solidFill>
          <a:srgbClr val="00ABA5"/>
        </a:solidFill>
      </p:bgPr>
    </p:bg>
    <p:spTree>
      <p:nvGrpSpPr>
        <p:cNvPr id="143" name="Shape 143"/>
        <p:cNvGrpSpPr/>
        <p:nvPr/>
      </p:nvGrpSpPr>
      <p:grpSpPr>
        <a:xfrm>
          <a:off x="0" y="0"/>
          <a:ext cx="0" cy="0"/>
          <a:chOff x="0" y="0"/>
          <a:chExt cx="0" cy="0"/>
        </a:xfrm>
      </p:grpSpPr>
      <p:pic>
        <p:nvPicPr>
          <p:cNvPr id="144" name="Google Shape;144;g139974b26f6_2_1097"/>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145" name="Google Shape;145;g139974b26f6_2_1097"/>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1D4F9D"/>
              </a:buClr>
              <a:buSzPts val="4800"/>
              <a:buFont typeface="Arial"/>
              <a:buNone/>
              <a:defRPr b="0" i="0" sz="4800" u="none" cap="none" strike="noStrike">
                <a:solidFill>
                  <a:srgbClr val="1D4F9D"/>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46" name="Google Shape;146;g139974b26f6_2_1097"/>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47" name="Google Shape;147;g139974b26f6_2_109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48" name="Google Shape;148;g139974b26f6_2_1097"/>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01">
  <p:cSld name="Cover 01">
    <p:spTree>
      <p:nvGrpSpPr>
        <p:cNvPr id="23" name="Shape 23"/>
        <p:cNvGrpSpPr/>
        <p:nvPr/>
      </p:nvGrpSpPr>
      <p:grpSpPr>
        <a:xfrm>
          <a:off x="0" y="0"/>
          <a:ext cx="0" cy="0"/>
          <a:chOff x="0" y="0"/>
          <a:chExt cx="0" cy="0"/>
        </a:xfrm>
      </p:grpSpPr>
      <p:sp>
        <p:nvSpPr>
          <p:cNvPr id="24" name="Google Shape;24;p28"/>
          <p:cNvSpPr/>
          <p:nvPr>
            <p:ph idx="2" type="pic"/>
          </p:nvPr>
        </p:nvSpPr>
        <p:spPr>
          <a:xfrm>
            <a:off x="6889840" y="-1251520"/>
            <a:ext cx="6044400" cy="6045583"/>
          </a:xfrm>
          <a:prstGeom prst="ellipse">
            <a:avLst/>
          </a:prstGeom>
          <a:noFill/>
          <a:ln>
            <a:noFill/>
          </a:ln>
        </p:spPr>
      </p:sp>
      <p:sp>
        <p:nvSpPr>
          <p:cNvPr id="25" name="Google Shape;25;p28"/>
          <p:cNvSpPr/>
          <p:nvPr/>
        </p:nvSpPr>
        <p:spPr>
          <a:xfrm>
            <a:off x="6456040" y="-1685113"/>
            <a:ext cx="6912000" cy="6912768"/>
          </a:xfrm>
          <a:prstGeom prst="donut">
            <a:avLst>
              <a:gd fmla="val 3102" name="adj"/>
            </a:avLst>
          </a:prstGeom>
          <a:solidFill>
            <a:srgbClr val="58595B">
              <a:alpha val="2352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A black and white logo&#10;&#10;Description automatically generated with low confidence" id="26" name="Google Shape;26;p28"/>
          <p:cNvPicPr preferRelativeResize="0"/>
          <p:nvPr/>
        </p:nvPicPr>
        <p:blipFill rotWithShape="1">
          <a:blip r:embed="rId2">
            <a:alphaModFix/>
          </a:blip>
          <a:srcRect b="0" l="0" r="0" t="0"/>
          <a:stretch/>
        </p:blipFill>
        <p:spPr>
          <a:xfrm>
            <a:off x="8623864" y="5918732"/>
            <a:ext cx="1319978" cy="383782"/>
          </a:xfrm>
          <a:prstGeom prst="rect">
            <a:avLst/>
          </a:prstGeom>
          <a:noFill/>
          <a:ln>
            <a:noFill/>
          </a:ln>
        </p:spPr>
      </p:pic>
      <p:pic>
        <p:nvPicPr>
          <p:cNvPr descr="Logo&#10;&#10;Description automatically generated" id="27" name="Google Shape;27;p28"/>
          <p:cNvPicPr preferRelativeResize="0"/>
          <p:nvPr/>
        </p:nvPicPr>
        <p:blipFill rotWithShape="1">
          <a:blip r:embed="rId3">
            <a:alphaModFix/>
          </a:blip>
          <a:srcRect b="0" l="0" r="0" t="0"/>
          <a:stretch/>
        </p:blipFill>
        <p:spPr>
          <a:xfrm>
            <a:off x="5805467" y="5910028"/>
            <a:ext cx="1104869" cy="379037"/>
          </a:xfrm>
          <a:prstGeom prst="rect">
            <a:avLst/>
          </a:prstGeom>
          <a:noFill/>
          <a:ln>
            <a:noFill/>
          </a:ln>
        </p:spPr>
      </p:pic>
      <p:pic>
        <p:nvPicPr>
          <p:cNvPr descr="Logo&#10;&#10;Description automatically generated" id="28" name="Google Shape;28;p28"/>
          <p:cNvPicPr preferRelativeResize="0"/>
          <p:nvPr/>
        </p:nvPicPr>
        <p:blipFill rotWithShape="1">
          <a:blip r:embed="rId4">
            <a:alphaModFix/>
          </a:blip>
          <a:srcRect b="0" l="0" r="0" t="0"/>
          <a:stretch/>
        </p:blipFill>
        <p:spPr>
          <a:xfrm>
            <a:off x="10760162" y="5909594"/>
            <a:ext cx="591342" cy="397500"/>
          </a:xfrm>
          <a:prstGeom prst="rect">
            <a:avLst/>
          </a:prstGeom>
          <a:noFill/>
          <a:ln>
            <a:noFill/>
          </a:ln>
        </p:spPr>
      </p:pic>
      <p:pic>
        <p:nvPicPr>
          <p:cNvPr descr="Icon&#10;&#10;Description automatically generated with low confidence" id="29" name="Google Shape;29;p28"/>
          <p:cNvPicPr preferRelativeResize="0"/>
          <p:nvPr/>
        </p:nvPicPr>
        <p:blipFill rotWithShape="1">
          <a:blip r:embed="rId5">
            <a:alphaModFix/>
          </a:blip>
          <a:srcRect b="0" l="0" r="0" t="0"/>
          <a:stretch/>
        </p:blipFill>
        <p:spPr>
          <a:xfrm>
            <a:off x="7476842" y="5643233"/>
            <a:ext cx="580516" cy="773106"/>
          </a:xfrm>
          <a:prstGeom prst="rect">
            <a:avLst/>
          </a:prstGeom>
          <a:noFill/>
          <a:ln>
            <a:noFill/>
          </a:ln>
        </p:spPr>
      </p:pic>
      <p:pic>
        <p:nvPicPr>
          <p:cNvPr descr="A black sign with white text&#10;&#10;Description automatically generated" id="30" name="Google Shape;30;p28"/>
          <p:cNvPicPr preferRelativeResize="0"/>
          <p:nvPr/>
        </p:nvPicPr>
        <p:blipFill rotWithShape="1">
          <a:blip r:embed="rId6">
            <a:alphaModFix/>
          </a:blip>
          <a:srcRect b="0" l="0" r="0" t="0"/>
          <a:stretch/>
        </p:blipFill>
        <p:spPr>
          <a:xfrm>
            <a:off x="504436" y="5929265"/>
            <a:ext cx="1603396" cy="366878"/>
          </a:xfrm>
          <a:prstGeom prst="rect">
            <a:avLst/>
          </a:prstGeom>
          <a:noFill/>
          <a:ln>
            <a:noFill/>
          </a:ln>
        </p:spPr>
      </p:pic>
      <p:pic>
        <p:nvPicPr>
          <p:cNvPr descr="A picture containing computer, keyboard, laptop, food&#10;&#10;Description automatically generated" id="31" name="Google Shape;31;p28"/>
          <p:cNvPicPr preferRelativeResize="0"/>
          <p:nvPr/>
        </p:nvPicPr>
        <p:blipFill rotWithShape="1">
          <a:blip r:embed="rId7">
            <a:alphaModFix/>
          </a:blip>
          <a:srcRect b="0" l="0" r="0" t="0"/>
          <a:stretch/>
        </p:blipFill>
        <p:spPr>
          <a:xfrm>
            <a:off x="2712877" y="5859475"/>
            <a:ext cx="2575885" cy="513446"/>
          </a:xfrm>
          <a:prstGeom prst="rect">
            <a:avLst/>
          </a:prstGeom>
          <a:noFill/>
          <a:ln>
            <a:noFill/>
          </a:ln>
        </p:spPr>
      </p:pic>
      <p:sp>
        <p:nvSpPr>
          <p:cNvPr id="32" name="Google Shape;32;p28"/>
          <p:cNvSpPr txBox="1"/>
          <p:nvPr>
            <p:ph idx="1" type="body"/>
          </p:nvPr>
        </p:nvSpPr>
        <p:spPr>
          <a:xfrm>
            <a:off x="392278" y="3326365"/>
            <a:ext cx="5976000" cy="504056"/>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600"/>
              </a:spcBef>
              <a:spcAft>
                <a:spcPts val="0"/>
              </a:spcAft>
              <a:buClr>
                <a:srgbClr val="004494"/>
              </a:buClr>
              <a:buSzPts val="3000"/>
              <a:buFont typeface="Arial"/>
              <a:buNone/>
              <a:defRPr b="0" i="0" sz="3000" u="none" cap="none" strike="noStrike">
                <a:solidFill>
                  <a:srgbClr val="004494"/>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33" name="Google Shape;33;p28"/>
          <p:cNvSpPr txBox="1"/>
          <p:nvPr>
            <p:ph idx="3" type="body"/>
          </p:nvPr>
        </p:nvSpPr>
        <p:spPr>
          <a:xfrm>
            <a:off x="410876" y="4043603"/>
            <a:ext cx="4015283" cy="36004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4494"/>
              </a:buClr>
              <a:buSzPts val="1200"/>
              <a:buFont typeface="Arial"/>
              <a:buNone/>
              <a:defRPr b="0" i="0" sz="1200" u="none" cap="none" strike="noStrike">
                <a:solidFill>
                  <a:srgbClr val="004494"/>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pic>
        <p:nvPicPr>
          <p:cNvPr descr="Logo&#10;&#10;Description automatically generated" id="34" name="Google Shape;34;p28"/>
          <p:cNvPicPr preferRelativeResize="0"/>
          <p:nvPr/>
        </p:nvPicPr>
        <p:blipFill rotWithShape="1">
          <a:blip r:embed="rId8">
            <a:alphaModFix/>
          </a:blip>
          <a:srcRect b="0" l="0" r="0" t="0"/>
          <a:stretch/>
        </p:blipFill>
        <p:spPr>
          <a:xfrm>
            <a:off x="546189" y="423865"/>
            <a:ext cx="2126222" cy="704047"/>
          </a:xfrm>
          <a:prstGeom prst="rect">
            <a:avLst/>
          </a:prstGeom>
          <a:noFill/>
          <a:ln>
            <a:noFill/>
          </a:ln>
        </p:spPr>
      </p:pic>
      <p:pic>
        <p:nvPicPr>
          <p:cNvPr descr="Text&#10;&#10;Description automatically generated" id="35" name="Google Shape;35;p28"/>
          <p:cNvPicPr preferRelativeResize="0"/>
          <p:nvPr/>
        </p:nvPicPr>
        <p:blipFill rotWithShape="1">
          <a:blip r:embed="rId9">
            <a:alphaModFix/>
          </a:blip>
          <a:srcRect b="0" l="0" r="0" t="0"/>
          <a:stretch/>
        </p:blipFill>
        <p:spPr>
          <a:xfrm>
            <a:off x="3198052" y="673665"/>
            <a:ext cx="1841540" cy="415249"/>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1">
  <p:cSld name="Audience 1">
    <p:bg>
      <p:bgPr>
        <a:solidFill>
          <a:srgbClr val="004F9D"/>
        </a:solidFill>
      </p:bgPr>
    </p:bg>
    <p:spTree>
      <p:nvGrpSpPr>
        <p:cNvPr id="149" name="Shape 149"/>
        <p:cNvGrpSpPr/>
        <p:nvPr/>
      </p:nvGrpSpPr>
      <p:grpSpPr>
        <a:xfrm>
          <a:off x="0" y="0"/>
          <a:ext cx="0" cy="0"/>
          <a:chOff x="0" y="0"/>
          <a:chExt cx="0" cy="0"/>
        </a:xfrm>
      </p:grpSpPr>
      <p:sp>
        <p:nvSpPr>
          <p:cNvPr id="150" name="Google Shape;150;g139974b26f6_2_1103"/>
          <p:cNvSpPr/>
          <p:nvPr/>
        </p:nvSpPr>
        <p:spPr>
          <a:xfrm>
            <a:off x="0" y="0"/>
            <a:ext cx="6096000" cy="6858000"/>
          </a:xfrm>
          <a:prstGeom prst="rect">
            <a:avLst/>
          </a:prstGeom>
          <a:solidFill>
            <a:srgbClr val="5D24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51" name="Google Shape;151;g139974b26f6_2_1103"/>
          <p:cNvPicPr preferRelativeResize="0"/>
          <p:nvPr/>
        </p:nvPicPr>
        <p:blipFill rotWithShape="1">
          <a:blip r:embed="rId2">
            <a:alphaModFix/>
          </a:blip>
          <a:srcRect b="0" l="16684" r="16684" t="0"/>
          <a:stretch/>
        </p:blipFill>
        <p:spPr>
          <a:xfrm>
            <a:off x="761705" y="889569"/>
            <a:ext cx="4523700" cy="4523400"/>
          </a:xfrm>
          <a:prstGeom prst="ellipse">
            <a:avLst/>
          </a:prstGeom>
          <a:noFill/>
          <a:ln>
            <a:noFill/>
          </a:ln>
        </p:spPr>
      </p:pic>
      <p:pic>
        <p:nvPicPr>
          <p:cNvPr id="152" name="Google Shape;152;g139974b26f6_2_1103"/>
          <p:cNvPicPr preferRelativeResize="0"/>
          <p:nvPr/>
        </p:nvPicPr>
        <p:blipFill rotWithShape="1">
          <a:blip r:embed="rId3">
            <a:alphaModFix/>
          </a:blip>
          <a:srcRect b="0" l="0" r="0" t="0"/>
          <a:stretch/>
        </p:blipFill>
        <p:spPr>
          <a:xfrm>
            <a:off x="901700" y="1030288"/>
            <a:ext cx="4243388" cy="4243387"/>
          </a:xfrm>
          <a:prstGeom prst="rect">
            <a:avLst/>
          </a:prstGeom>
          <a:noFill/>
          <a:ln>
            <a:noFill/>
          </a:ln>
        </p:spPr>
      </p:pic>
      <p:sp>
        <p:nvSpPr>
          <p:cNvPr id="153" name="Google Shape;153;g139974b26f6_2_1103"/>
          <p:cNvSpPr txBox="1"/>
          <p:nvPr>
            <p:ph idx="1" type="body"/>
          </p:nvPr>
        </p:nvSpPr>
        <p:spPr>
          <a:xfrm>
            <a:off x="2030198" y="2815054"/>
            <a:ext cx="2097000" cy="612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600"/>
              <a:buFont typeface="Arial"/>
              <a:buNone/>
              <a:defRPr b="1" i="0" sz="3600" u="none" cap="none" strike="noStrike">
                <a:solidFill>
                  <a:schemeClr val="lt1"/>
                </a:solidFill>
                <a:highlight>
                  <a:srgbClr val="1D3076"/>
                </a:highlight>
                <a:latin typeface="Titillium Web"/>
                <a:ea typeface="Titillium Web"/>
                <a:cs typeface="Titillium Web"/>
                <a:sym typeface="Titillium Web"/>
              </a:defRPr>
            </a:lvl1pPr>
            <a:lvl2pPr indent="-457200" lvl="1" marL="9144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2pPr>
            <a:lvl3pPr indent="-457200" lvl="2" marL="13716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3pPr>
            <a:lvl4pPr indent="-457200" lvl="3" marL="18288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4pPr>
            <a:lvl5pPr indent="-457200" lvl="4" marL="22860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54" name="Google Shape;154;g139974b26f6_2_110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55" name="Google Shape;155;g139974b26f6_2_1103"/>
          <p:cNvPicPr preferRelativeResize="0"/>
          <p:nvPr/>
        </p:nvPicPr>
        <p:blipFill rotWithShape="1">
          <a:blip r:embed="rId4">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2">
  <p:cSld name="Audience 2">
    <p:bg>
      <p:bgPr>
        <a:solidFill>
          <a:srgbClr val="004F9D"/>
        </a:solidFill>
      </p:bgPr>
    </p:bg>
    <p:spTree>
      <p:nvGrpSpPr>
        <p:cNvPr id="156" name="Shape 156"/>
        <p:cNvGrpSpPr/>
        <p:nvPr/>
      </p:nvGrpSpPr>
      <p:grpSpPr>
        <a:xfrm>
          <a:off x="0" y="0"/>
          <a:ext cx="0" cy="0"/>
          <a:chOff x="0" y="0"/>
          <a:chExt cx="0" cy="0"/>
        </a:xfrm>
      </p:grpSpPr>
      <p:sp>
        <p:nvSpPr>
          <p:cNvPr id="157" name="Google Shape;157;g139974b26f6_2_1110"/>
          <p:cNvSpPr/>
          <p:nvPr/>
        </p:nvSpPr>
        <p:spPr>
          <a:xfrm>
            <a:off x="0" y="0"/>
            <a:ext cx="6096000" cy="6858000"/>
          </a:xfrm>
          <a:prstGeom prst="rect">
            <a:avLst/>
          </a:prstGeom>
          <a:solidFill>
            <a:srgbClr val="EF4D9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58" name="Google Shape;158;g139974b26f6_2_1110"/>
          <p:cNvPicPr preferRelativeResize="0"/>
          <p:nvPr/>
        </p:nvPicPr>
        <p:blipFill rotWithShape="1">
          <a:blip r:embed="rId2">
            <a:alphaModFix/>
          </a:blip>
          <a:srcRect b="0" l="16661" r="16667" t="0"/>
          <a:stretch/>
        </p:blipFill>
        <p:spPr>
          <a:xfrm>
            <a:off x="761704" y="890634"/>
            <a:ext cx="4523700" cy="4523400"/>
          </a:xfrm>
          <a:prstGeom prst="ellipse">
            <a:avLst/>
          </a:prstGeom>
          <a:noFill/>
          <a:ln>
            <a:noFill/>
          </a:ln>
        </p:spPr>
      </p:pic>
      <p:pic>
        <p:nvPicPr>
          <p:cNvPr id="159" name="Google Shape;159;g139974b26f6_2_1110"/>
          <p:cNvPicPr preferRelativeResize="0"/>
          <p:nvPr/>
        </p:nvPicPr>
        <p:blipFill rotWithShape="1">
          <a:blip r:embed="rId3">
            <a:alphaModFix/>
          </a:blip>
          <a:srcRect b="0" l="0" r="0" t="0"/>
          <a:stretch/>
        </p:blipFill>
        <p:spPr>
          <a:xfrm>
            <a:off x="901700" y="1030288"/>
            <a:ext cx="4243388" cy="4243387"/>
          </a:xfrm>
          <a:prstGeom prst="rect">
            <a:avLst/>
          </a:prstGeom>
          <a:noFill/>
          <a:ln>
            <a:noFill/>
          </a:ln>
        </p:spPr>
      </p:pic>
      <p:sp>
        <p:nvSpPr>
          <p:cNvPr id="160" name="Google Shape;160;g139974b26f6_2_1110"/>
          <p:cNvSpPr txBox="1"/>
          <p:nvPr>
            <p:ph idx="1" type="body"/>
          </p:nvPr>
        </p:nvSpPr>
        <p:spPr>
          <a:xfrm>
            <a:off x="2030198" y="2815054"/>
            <a:ext cx="2097000" cy="612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600"/>
              <a:buFont typeface="Arial"/>
              <a:buNone/>
              <a:defRPr b="1" i="0" sz="3600" u="none" cap="none" strike="noStrike">
                <a:solidFill>
                  <a:schemeClr val="lt1"/>
                </a:solidFill>
                <a:highlight>
                  <a:srgbClr val="1D3076"/>
                </a:highlight>
                <a:latin typeface="Arial"/>
                <a:ea typeface="Arial"/>
                <a:cs typeface="Arial"/>
                <a:sym typeface="Arial"/>
              </a:defRPr>
            </a:lvl1pPr>
            <a:lvl2pPr indent="-457200" lvl="1" marL="9144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2pPr>
            <a:lvl3pPr indent="-457200" lvl="2" marL="13716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3pPr>
            <a:lvl4pPr indent="-457200" lvl="3" marL="18288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4pPr>
            <a:lvl5pPr indent="-457200" lvl="4" marL="2286000" marR="0" rtl="0" algn="l">
              <a:lnSpc>
                <a:spcPct val="90000"/>
              </a:lnSpc>
              <a:spcBef>
                <a:spcPts val="5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1" name="Google Shape;161;g139974b26f6_2_111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62" name="Google Shape;162;g139974b26f6_2_1110"/>
          <p:cNvPicPr preferRelativeResize="0"/>
          <p:nvPr/>
        </p:nvPicPr>
        <p:blipFill rotWithShape="1">
          <a:blip r:embed="rId4">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
  <p:cSld name="Thank you ">
    <p:spTree>
      <p:nvGrpSpPr>
        <p:cNvPr id="163" name="Shape 163"/>
        <p:cNvGrpSpPr/>
        <p:nvPr/>
      </p:nvGrpSpPr>
      <p:grpSpPr>
        <a:xfrm>
          <a:off x="0" y="0"/>
          <a:ext cx="0" cy="0"/>
          <a:chOff x="0" y="0"/>
          <a:chExt cx="0" cy="0"/>
        </a:xfrm>
      </p:grpSpPr>
      <p:pic>
        <p:nvPicPr>
          <p:cNvPr descr="A group of children sitting at a table&#10;&#10;Description automatically generated with low confidence" id="164" name="Google Shape;164;g139974b26f6_2_1117"/>
          <p:cNvPicPr preferRelativeResize="0"/>
          <p:nvPr/>
        </p:nvPicPr>
        <p:blipFill rotWithShape="1">
          <a:blip r:embed="rId2">
            <a:alphaModFix/>
          </a:blip>
          <a:srcRect b="0" l="0" r="832" t="16275"/>
          <a:stretch/>
        </p:blipFill>
        <p:spPr>
          <a:xfrm>
            <a:off x="1" y="-1"/>
            <a:ext cx="12192000" cy="6858001"/>
          </a:xfrm>
          <a:prstGeom prst="rect">
            <a:avLst/>
          </a:prstGeom>
          <a:noFill/>
          <a:ln>
            <a:noFill/>
          </a:ln>
        </p:spPr>
      </p:pic>
      <p:sp>
        <p:nvSpPr>
          <p:cNvPr id="165" name="Google Shape;165;g139974b26f6_2_1117"/>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6" name="Google Shape;166;g139974b26f6_2_111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67" name="Google Shape;167;g139974b26f6_2_1117"/>
          <p:cNvPicPr preferRelativeResize="0"/>
          <p:nvPr/>
        </p:nvPicPr>
        <p:blipFill rotWithShape="1">
          <a:blip r:embed="rId3">
            <a:alphaModFix/>
          </a:blip>
          <a:srcRect b="0" l="0" r="0" t="0"/>
          <a:stretch/>
        </p:blipFill>
        <p:spPr>
          <a:xfrm>
            <a:off x="2981402" y="5572540"/>
            <a:ext cx="6229198" cy="1047638"/>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amp;A">
  <p:cSld name="Q&amp;A">
    <p:spTree>
      <p:nvGrpSpPr>
        <p:cNvPr id="168" name="Shape 168"/>
        <p:cNvGrpSpPr/>
        <p:nvPr/>
      </p:nvGrpSpPr>
      <p:grpSpPr>
        <a:xfrm>
          <a:off x="0" y="0"/>
          <a:ext cx="0" cy="0"/>
          <a:chOff x="0" y="0"/>
          <a:chExt cx="0" cy="0"/>
        </a:xfrm>
      </p:grpSpPr>
      <p:sp>
        <p:nvSpPr>
          <p:cNvPr id="169" name="Google Shape;169;g139974b26f6_2_1122"/>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0" name="Google Shape;170;g139974b26f6_2_1122"/>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71" name="Google Shape;171;g139974b26f6_2_1122"/>
          <p:cNvPicPr preferRelativeResize="0"/>
          <p:nvPr/>
        </p:nvPicPr>
        <p:blipFill rotWithShape="1">
          <a:blip r:embed="rId2">
            <a:alphaModFix/>
          </a:blip>
          <a:srcRect b="0" l="0" r="0" t="0"/>
          <a:stretch/>
        </p:blipFill>
        <p:spPr>
          <a:xfrm>
            <a:off x="2981402" y="5572540"/>
            <a:ext cx="6229198" cy="1047638"/>
          </a:xfrm>
          <a:prstGeom prst="rect">
            <a:avLst/>
          </a:prstGeom>
          <a:noFill/>
          <a:ln>
            <a:noFill/>
          </a:ln>
        </p:spPr>
      </p:pic>
      <p:pic>
        <p:nvPicPr>
          <p:cNvPr descr="A picture containing vegetable&#10;&#10;Description automatically generated" id="172" name="Google Shape;172;g139974b26f6_2_1122"/>
          <p:cNvPicPr preferRelativeResize="0"/>
          <p:nvPr/>
        </p:nvPicPr>
        <p:blipFill rotWithShape="1">
          <a:blip r:embed="rId3">
            <a:alphaModFix/>
          </a:blip>
          <a:srcRect b="0" l="0" r="0" t="34507"/>
          <a:stretch/>
        </p:blipFill>
        <p:spPr>
          <a:xfrm>
            <a:off x="0" y="13719"/>
            <a:ext cx="12191999" cy="5328747"/>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73" name="Shape 173"/>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bg>
      <p:bgPr>
        <a:solidFill>
          <a:srgbClr val="5D247F"/>
        </a:solidFill>
      </p:bgPr>
    </p:bg>
    <p:spTree>
      <p:nvGrpSpPr>
        <p:cNvPr id="174" name="Shape 174"/>
        <p:cNvGrpSpPr/>
        <p:nvPr/>
      </p:nvGrpSpPr>
      <p:grpSpPr>
        <a:xfrm>
          <a:off x="0" y="0"/>
          <a:ext cx="0" cy="0"/>
          <a:chOff x="0" y="0"/>
          <a:chExt cx="0" cy="0"/>
        </a:xfrm>
      </p:grpSpPr>
      <p:sp>
        <p:nvSpPr>
          <p:cNvPr id="175" name="Google Shape;175;g139974b26f6_2_1128"/>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Titillium Web"/>
                <a:ea typeface="Titillium Web"/>
                <a:cs typeface="Titillium Web"/>
                <a:sym typeface="Titillium Web"/>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Titillium Web"/>
                <a:ea typeface="Titillium Web"/>
                <a:cs typeface="Titillium Web"/>
                <a:sym typeface="Titillium Web"/>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76" name="Google Shape;176;g139974b26f6_2_1128"/>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77" name="Google Shape;177;g139974b26f6_2_1128"/>
          <p:cNvPicPr preferRelativeResize="0"/>
          <p:nvPr/>
        </p:nvPicPr>
        <p:blipFill rotWithShape="1">
          <a:blip r:embed="rId2">
            <a:alphaModFix/>
          </a:blip>
          <a:srcRect b="0" l="0" r="0" t="0"/>
          <a:stretch/>
        </p:blipFill>
        <p:spPr>
          <a:xfrm>
            <a:off x="9825038" y="3884043"/>
            <a:ext cx="1838325" cy="3017388"/>
          </a:xfrm>
          <a:prstGeom prst="rect">
            <a:avLst/>
          </a:prstGeom>
          <a:noFill/>
          <a:ln>
            <a:noFill/>
          </a:ln>
        </p:spPr>
      </p:pic>
      <p:pic>
        <p:nvPicPr>
          <p:cNvPr descr="A screenshot of a computer&#10;&#10;Description automatically generated with low confidence" id="178" name="Google Shape;178;g139974b26f6_2_1128"/>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Full page 2">
  <p:cSld name="2_Full page 2">
    <p:spTree>
      <p:nvGrpSpPr>
        <p:cNvPr id="179" name="Shape 179"/>
        <p:cNvGrpSpPr/>
        <p:nvPr/>
      </p:nvGrpSpPr>
      <p:grpSpPr>
        <a:xfrm>
          <a:off x="0" y="0"/>
          <a:ext cx="0" cy="0"/>
          <a:chOff x="0" y="0"/>
          <a:chExt cx="0" cy="0"/>
        </a:xfrm>
      </p:grpSpPr>
      <p:sp>
        <p:nvSpPr>
          <p:cNvPr id="180" name="Google Shape;180;g139974b26f6_2_1133"/>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181" name="Google Shape;181;g139974b26f6_2_1133"/>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sp>
        <p:nvSpPr>
          <p:cNvPr id="182" name="Google Shape;182;g139974b26f6_2_1133"/>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3" name="Google Shape;183;g139974b26f6_2_1133"/>
          <p:cNvSpPr txBox="1"/>
          <p:nvPr>
            <p:ph idx="2"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ABA5"/>
              </a:buClr>
              <a:buSzPts val="4800"/>
              <a:buFont typeface="Arial"/>
              <a:buNone/>
              <a:defRPr b="1" i="0" sz="4800" u="none" cap="none" strike="noStrike">
                <a:solidFill>
                  <a:srgbClr val="00ABA5"/>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bg>
      <p:bgPr>
        <a:solidFill>
          <a:srgbClr val="00ABA5"/>
        </a:solidFill>
      </p:bgPr>
    </p:bg>
    <p:spTree>
      <p:nvGrpSpPr>
        <p:cNvPr id="184" name="Shape 184"/>
        <p:cNvGrpSpPr/>
        <p:nvPr/>
      </p:nvGrpSpPr>
      <p:grpSpPr>
        <a:xfrm>
          <a:off x="0" y="0"/>
          <a:ext cx="0" cy="0"/>
          <a:chOff x="0" y="0"/>
          <a:chExt cx="0" cy="0"/>
        </a:xfrm>
      </p:grpSpPr>
      <p:pic>
        <p:nvPicPr>
          <p:cNvPr descr="A picture containing nature, several&#10;&#10;Description automatically generated" id="185" name="Google Shape;185;g139974b26f6_2_1138"/>
          <p:cNvPicPr preferRelativeResize="0"/>
          <p:nvPr/>
        </p:nvPicPr>
        <p:blipFill rotWithShape="1">
          <a:blip r:embed="rId2">
            <a:alphaModFix/>
          </a:blip>
          <a:srcRect b="0" l="0" r="0" t="0"/>
          <a:stretch/>
        </p:blipFill>
        <p:spPr>
          <a:xfrm>
            <a:off x="6796882" y="-249533"/>
            <a:ext cx="5559964" cy="5559965"/>
          </a:xfrm>
          <a:prstGeom prst="rect">
            <a:avLst/>
          </a:prstGeom>
          <a:noFill/>
          <a:ln>
            <a:noFill/>
          </a:ln>
        </p:spPr>
      </p:pic>
      <p:sp>
        <p:nvSpPr>
          <p:cNvPr id="186" name="Google Shape;186;g139974b26f6_2_113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sp>
        <p:nvSpPr>
          <p:cNvPr id="187" name="Google Shape;187;g139974b26f6_2_1138"/>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8" name="Google Shape;188;g139974b26f6_2_1138"/>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A screenshot of a computer&#10;&#10;Description automatically generated with low confidence" id="189" name="Google Shape;189;g139974b26f6_2_1138"/>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bg>
      <p:bgPr>
        <a:solidFill>
          <a:srgbClr val="EF4D9B"/>
        </a:solidFill>
      </p:bgPr>
    </p:bg>
    <p:spTree>
      <p:nvGrpSpPr>
        <p:cNvPr id="190" name="Shape 190"/>
        <p:cNvGrpSpPr/>
        <p:nvPr/>
      </p:nvGrpSpPr>
      <p:grpSpPr>
        <a:xfrm>
          <a:off x="0" y="0"/>
          <a:ext cx="0" cy="0"/>
          <a:chOff x="0" y="0"/>
          <a:chExt cx="0" cy="0"/>
        </a:xfrm>
      </p:grpSpPr>
      <p:sp>
        <p:nvSpPr>
          <p:cNvPr id="191" name="Google Shape;191;g139974b26f6_2_1144"/>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Shape&#10;&#10;Description automatically generated with low confidence" id="192" name="Google Shape;192;g139974b26f6_2_1144"/>
          <p:cNvPicPr preferRelativeResize="0"/>
          <p:nvPr/>
        </p:nvPicPr>
        <p:blipFill rotWithShape="1">
          <a:blip r:embed="rId2">
            <a:alphaModFix/>
          </a:blip>
          <a:srcRect b="0" l="0" r="0" t="0"/>
          <a:stretch/>
        </p:blipFill>
        <p:spPr>
          <a:xfrm>
            <a:off x="6812024" y="-237648"/>
            <a:ext cx="5630087" cy="5619176"/>
          </a:xfrm>
          <a:prstGeom prst="rect">
            <a:avLst/>
          </a:prstGeom>
          <a:noFill/>
          <a:ln>
            <a:noFill/>
          </a:ln>
        </p:spPr>
      </p:pic>
      <p:sp>
        <p:nvSpPr>
          <p:cNvPr id="193" name="Google Shape;193;g139974b26f6_2_1144"/>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94" name="Google Shape;194;g139974b26f6_2_114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195" name="Google Shape;195;g139974b26f6_2_1144"/>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96" name="Shape 196"/>
        <p:cNvGrpSpPr/>
        <p:nvPr/>
      </p:nvGrpSpPr>
      <p:grpSpPr>
        <a:xfrm>
          <a:off x="0" y="0"/>
          <a:ext cx="0" cy="0"/>
          <a:chOff x="0" y="0"/>
          <a:chExt cx="0" cy="0"/>
        </a:xfrm>
      </p:grpSpPr>
      <p:sp>
        <p:nvSpPr>
          <p:cNvPr id="197" name="Google Shape;197;g139974b26f6_2_115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sp>
        <p:nvSpPr>
          <p:cNvPr id="198" name="Google Shape;198;g139974b26f6_2_1150"/>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1D4F9D"/>
              </a:buClr>
              <a:buSzPts val="1800"/>
              <a:buFont typeface="Arial"/>
              <a:buNone/>
              <a:defRPr b="0" i="0" sz="1800" u="none" cap="none" strike="noStrike">
                <a:solidFill>
                  <a:srgbClr val="1D4F9D"/>
                </a:solidFill>
                <a:latin typeface="Arial"/>
                <a:ea typeface="Arial"/>
                <a:cs typeface="Arial"/>
                <a:sym typeface="Arial"/>
              </a:defRPr>
            </a:lvl1pPr>
            <a:lvl2pPr indent="-381000" lvl="1" marL="914400" marR="0" rtl="0" algn="l">
              <a:lnSpc>
                <a:spcPct val="90000"/>
              </a:lnSpc>
              <a:spcBef>
                <a:spcPts val="500"/>
              </a:spcBef>
              <a:spcAft>
                <a:spcPts val="0"/>
              </a:spcAft>
              <a:buClr>
                <a:srgbClr val="1D4F9D"/>
              </a:buClr>
              <a:buSzPts val="2400"/>
              <a:buFont typeface="Arial"/>
              <a:buChar char="•"/>
              <a:defRPr b="0" i="0" sz="2400" u="none" cap="none" strike="noStrike">
                <a:solidFill>
                  <a:srgbClr val="1D4F9D"/>
                </a:solidFill>
                <a:latin typeface="Arial"/>
                <a:ea typeface="Arial"/>
                <a:cs typeface="Arial"/>
                <a:sym typeface="Arial"/>
              </a:defRPr>
            </a:lvl2pPr>
            <a:lvl3pPr indent="-355600" lvl="2" marL="1371600" marR="0" rtl="0" algn="l">
              <a:lnSpc>
                <a:spcPct val="90000"/>
              </a:lnSpc>
              <a:spcBef>
                <a:spcPts val="500"/>
              </a:spcBef>
              <a:spcAft>
                <a:spcPts val="0"/>
              </a:spcAft>
              <a:buClr>
                <a:srgbClr val="1D4F9D"/>
              </a:buClr>
              <a:buSzPts val="2000"/>
              <a:buFont typeface="Arial"/>
              <a:buChar char="•"/>
              <a:defRPr b="0" i="0" sz="2000" u="none" cap="none" strike="noStrike">
                <a:solidFill>
                  <a:srgbClr val="1D4F9D"/>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99" name="Google Shape;199;g139974b26f6_2_1150"/>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EF4D9B"/>
              </a:buClr>
              <a:buSzPts val="4800"/>
              <a:buFont typeface="Arial"/>
              <a:buNone/>
              <a:defRPr b="1" i="0" sz="4800" u="none" cap="none" strike="noStrike">
                <a:solidFill>
                  <a:srgbClr val="EF4D9B"/>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Shape&#10;&#10;Description automatically generated with medium confidence" id="200" name="Google Shape;200;g139974b26f6_2_1150"/>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pic>
        <p:nvPicPr>
          <p:cNvPr descr="Icon&#10;&#10;Description automatically generated with medium confidence" id="201" name="Google Shape;201;g139974b26f6_2_1150"/>
          <p:cNvPicPr preferRelativeResize="0"/>
          <p:nvPr/>
        </p:nvPicPr>
        <p:blipFill rotWithShape="1">
          <a:blip r:embed="rId3">
            <a:alphaModFix/>
          </a:blip>
          <a:srcRect b="0" l="0" r="0" t="0"/>
          <a:stretch/>
        </p:blipFill>
        <p:spPr>
          <a:xfrm>
            <a:off x="6739193" y="-311866"/>
            <a:ext cx="5644957" cy="563401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1">
  <p:cSld name="Book slide 1">
    <p:spTree>
      <p:nvGrpSpPr>
        <p:cNvPr id="36" name="Shape 36"/>
        <p:cNvGrpSpPr/>
        <p:nvPr/>
      </p:nvGrpSpPr>
      <p:grpSpPr>
        <a:xfrm>
          <a:off x="0" y="0"/>
          <a:ext cx="0" cy="0"/>
          <a:chOff x="0" y="0"/>
          <a:chExt cx="0" cy="0"/>
        </a:xfrm>
      </p:grpSpPr>
      <p:pic>
        <p:nvPicPr>
          <p:cNvPr id="37" name="Google Shape;37;g139977d5b89_0_0"/>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38" name="Google Shape;38;g139977d5b89_0_0"/>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004F9D"/>
              </a:buClr>
              <a:buSzPts val="4800"/>
              <a:buFont typeface="Arial"/>
              <a:buNone/>
              <a:defRPr b="0" i="0" sz="4800" u="none" cap="none" strike="noStrike">
                <a:solidFill>
                  <a:srgbClr val="004F9D"/>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9" name="Google Shape;39;g139977d5b89_0_0"/>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0" name="Google Shape;40;g139977d5b89_0_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41" name="Google Shape;41;g139977d5b89_0_0"/>
          <p:cNvPicPr preferRelativeResize="0"/>
          <p:nvPr/>
        </p:nvPicPr>
        <p:blipFill rotWithShape="1">
          <a:blip r:embed="rId3">
            <a:alphaModFix/>
          </a:blip>
          <a:srcRect b="0" l="0" r="0" t="0"/>
          <a:stretch/>
        </p:blipFill>
        <p:spPr>
          <a:xfrm>
            <a:off x="263525" y="6137275"/>
            <a:ext cx="2803441" cy="471488"/>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bg>
      <p:bgPr>
        <a:solidFill>
          <a:srgbClr val="00ABA5"/>
        </a:solidFill>
      </p:bgPr>
    </p:bg>
    <p:spTree>
      <p:nvGrpSpPr>
        <p:cNvPr id="202" name="Shape 202"/>
        <p:cNvGrpSpPr/>
        <p:nvPr/>
      </p:nvGrpSpPr>
      <p:grpSpPr>
        <a:xfrm>
          <a:off x="0" y="0"/>
          <a:ext cx="0" cy="0"/>
          <a:chOff x="0" y="0"/>
          <a:chExt cx="0" cy="0"/>
        </a:xfrm>
      </p:grpSpPr>
      <p:sp>
        <p:nvSpPr>
          <p:cNvPr id="203" name="Google Shape;203;g139974b26f6_2_1156"/>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04" name="Google Shape;204;g139974b26f6_2_1156"/>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
        <p:nvSpPr>
          <p:cNvPr id="205" name="Google Shape;205;g139974b26f6_2_1156"/>
          <p:cNvSpPr txBox="1"/>
          <p:nvPr>
            <p:ph idx="1" type="body"/>
          </p:nvPr>
        </p:nvSpPr>
        <p:spPr>
          <a:xfrm>
            <a:off x="1010688" y="908050"/>
            <a:ext cx="87429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ur split 1">
  <p:cSld name="Colour split 1">
    <p:bg>
      <p:bgPr>
        <a:solidFill>
          <a:srgbClr val="004F9D"/>
        </a:solidFill>
      </p:bgPr>
    </p:bg>
    <p:spTree>
      <p:nvGrpSpPr>
        <p:cNvPr id="206" name="Shape 206"/>
        <p:cNvGrpSpPr/>
        <p:nvPr/>
      </p:nvGrpSpPr>
      <p:grpSpPr>
        <a:xfrm>
          <a:off x="0" y="0"/>
          <a:ext cx="0" cy="0"/>
          <a:chOff x="0" y="0"/>
          <a:chExt cx="0" cy="0"/>
        </a:xfrm>
      </p:grpSpPr>
      <p:sp>
        <p:nvSpPr>
          <p:cNvPr id="207" name="Google Shape;207;g139974b26f6_2_1160"/>
          <p:cNvSpPr/>
          <p:nvPr/>
        </p:nvSpPr>
        <p:spPr>
          <a:xfrm>
            <a:off x="6096000" y="0"/>
            <a:ext cx="6096000" cy="6858000"/>
          </a:xfrm>
          <a:prstGeom prst="rect">
            <a:avLst/>
          </a:prstGeom>
          <a:solidFill>
            <a:srgbClr val="5D24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8" name="Google Shape;208;g139974b26f6_2_1160"/>
          <p:cNvSpPr txBox="1"/>
          <p:nvPr>
            <p:ph idx="1" type="body"/>
          </p:nvPr>
        </p:nvSpPr>
        <p:spPr>
          <a:xfrm>
            <a:off x="6695561" y="555979"/>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0" i="0" sz="4800" u="none" cap="none" strike="noStrike">
                <a:solidFill>
                  <a:schemeClr val="dk1"/>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9" name="Google Shape;209;g139974b26f6_2_116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10" name="Google Shape;210;g139974b26f6_2_1160"/>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ur split 2">
  <p:cSld name="Colour split 2">
    <p:bg>
      <p:bgPr>
        <a:solidFill>
          <a:srgbClr val="1D4F9D"/>
        </a:solidFill>
      </p:bgPr>
    </p:bg>
    <p:spTree>
      <p:nvGrpSpPr>
        <p:cNvPr id="211" name="Shape 211"/>
        <p:cNvGrpSpPr/>
        <p:nvPr/>
      </p:nvGrpSpPr>
      <p:grpSpPr>
        <a:xfrm>
          <a:off x="0" y="0"/>
          <a:ext cx="0" cy="0"/>
          <a:chOff x="0" y="0"/>
          <a:chExt cx="0" cy="0"/>
        </a:xfrm>
      </p:grpSpPr>
      <p:sp>
        <p:nvSpPr>
          <p:cNvPr id="212" name="Google Shape;212;g139974b26f6_2_1165"/>
          <p:cNvSpPr/>
          <p:nvPr/>
        </p:nvSpPr>
        <p:spPr>
          <a:xfrm>
            <a:off x="6096000" y="0"/>
            <a:ext cx="6096000" cy="6858000"/>
          </a:xfrm>
          <a:prstGeom prst="rect">
            <a:avLst/>
          </a:prstGeom>
          <a:solidFill>
            <a:srgbClr val="00AB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3" name="Google Shape;213;g139974b26f6_2_1165"/>
          <p:cNvSpPr txBox="1"/>
          <p:nvPr>
            <p:ph idx="1" type="body"/>
          </p:nvPr>
        </p:nvSpPr>
        <p:spPr>
          <a:xfrm>
            <a:off x="6695561" y="555979"/>
            <a:ext cx="3100500" cy="792300"/>
          </a:xfrm>
          <a:prstGeom prst="rect">
            <a:avLst/>
          </a:prstGeom>
          <a:noFill/>
          <a:ln>
            <a:noFill/>
          </a:ln>
        </p:spPr>
        <p:txBody>
          <a:bodyPr anchorCtr="0" anchor="t" bIns="45700" lIns="91425" spcFirstLastPara="1" rIns="91425" wrap="square" tIns="45700">
            <a:noAutofit/>
          </a:bodyPr>
          <a:lstStyle>
            <a:lvl1pPr indent="-533400" lvl="0" marL="457200" marR="0" rtl="0" algn="l">
              <a:lnSpc>
                <a:spcPct val="90000"/>
              </a:lnSpc>
              <a:spcBef>
                <a:spcPts val="1000"/>
              </a:spcBef>
              <a:spcAft>
                <a:spcPts val="0"/>
              </a:spcAft>
              <a:buClr>
                <a:schemeClr val="dk1"/>
              </a:buClr>
              <a:buSzPts val="4800"/>
              <a:buFont typeface="Arial"/>
              <a:buChar char="•"/>
              <a:defRPr b="0" i="0" sz="4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4" name="Google Shape;214;g139974b26f6_2_1165"/>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15" name="Google Shape;215;g139974b26f6_2_1165"/>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ok slide 2">
  <p:cSld name="Book slide 2">
    <p:bg>
      <p:bgPr>
        <a:solidFill>
          <a:srgbClr val="EF4D9B"/>
        </a:solidFill>
      </p:bgPr>
    </p:bg>
    <p:spTree>
      <p:nvGrpSpPr>
        <p:cNvPr id="216" name="Shape 216"/>
        <p:cNvGrpSpPr/>
        <p:nvPr/>
      </p:nvGrpSpPr>
      <p:grpSpPr>
        <a:xfrm>
          <a:off x="0" y="0"/>
          <a:ext cx="0" cy="0"/>
          <a:chOff x="0" y="0"/>
          <a:chExt cx="0" cy="0"/>
        </a:xfrm>
      </p:grpSpPr>
      <p:pic>
        <p:nvPicPr>
          <p:cNvPr id="217" name="Google Shape;217;g139974b26f6_2_1170"/>
          <p:cNvPicPr preferRelativeResize="0"/>
          <p:nvPr/>
        </p:nvPicPr>
        <p:blipFill rotWithShape="1">
          <a:blip r:embed="rId2">
            <a:alphaModFix/>
          </a:blip>
          <a:srcRect b="0" l="0" r="0" t="0"/>
          <a:stretch/>
        </p:blipFill>
        <p:spPr>
          <a:xfrm>
            <a:off x="542925" y="485775"/>
            <a:ext cx="1685925" cy="1563688"/>
          </a:xfrm>
          <a:prstGeom prst="rect">
            <a:avLst/>
          </a:prstGeom>
          <a:noFill/>
          <a:ln>
            <a:noFill/>
          </a:ln>
        </p:spPr>
      </p:pic>
      <p:sp>
        <p:nvSpPr>
          <p:cNvPr id="218" name="Google Shape;218;g139974b26f6_2_1170"/>
          <p:cNvSpPr txBox="1"/>
          <p:nvPr>
            <p:ph idx="1" type="body"/>
          </p:nvPr>
        </p:nvSpPr>
        <p:spPr>
          <a:xfrm>
            <a:off x="2757453" y="1026680"/>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0" i="0" sz="4800" u="none" cap="none" strike="noStrike">
                <a:solidFill>
                  <a:schemeClr val="lt1"/>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9" name="Google Shape;219;g139974b26f6_2_1170"/>
          <p:cNvSpPr txBox="1"/>
          <p:nvPr>
            <p:ph idx="2" type="body"/>
          </p:nvPr>
        </p:nvSpPr>
        <p:spPr>
          <a:xfrm>
            <a:off x="2757452" y="2048906"/>
            <a:ext cx="83802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600"/>
              </a:spcBef>
              <a:spcAft>
                <a:spcPts val="0"/>
              </a:spcAft>
              <a:buClr>
                <a:srgbClr val="1D4F9D"/>
              </a:buClr>
              <a:buSzPts val="1800"/>
              <a:buFont typeface="Arial"/>
              <a:buNone/>
              <a:defRPr b="0" i="0" sz="1800" u="none" cap="none" strike="noStrike">
                <a:solidFill>
                  <a:srgbClr val="1D4F9D"/>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20" name="Google Shape;220;g139974b26f6_2_117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221" name="Google Shape;221;g139974b26f6_2_1170"/>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Title Page">
  <p:cSld name="Main Title Page">
    <p:bg>
      <p:bgPr>
        <a:solidFill>
          <a:srgbClr val="1D4F9D"/>
        </a:solidFill>
      </p:bgPr>
    </p:bg>
    <p:spTree>
      <p:nvGrpSpPr>
        <p:cNvPr id="44" name="Shape 44"/>
        <p:cNvGrpSpPr/>
        <p:nvPr/>
      </p:nvGrpSpPr>
      <p:grpSpPr>
        <a:xfrm>
          <a:off x="0" y="0"/>
          <a:ext cx="0" cy="0"/>
          <a:chOff x="0" y="0"/>
          <a:chExt cx="0" cy="0"/>
        </a:xfrm>
      </p:grpSpPr>
      <p:pic>
        <p:nvPicPr>
          <p:cNvPr id="45" name="Google Shape;45;g139974b26f6_2_998"/>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46" name="Google Shape;46;g139974b26f6_2_998"/>
          <p:cNvSpPr/>
          <p:nvPr/>
        </p:nvSpPr>
        <p:spPr>
          <a:xfrm>
            <a:off x="0" y="5328745"/>
            <a:ext cx="12192000" cy="1529400"/>
          </a:xfrm>
          <a:prstGeom prst="rect">
            <a:avLst/>
          </a:prstGeom>
          <a:solidFill>
            <a:srgbClr val="004F9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 name="Google Shape;47;g139974b26f6_2_998"/>
          <p:cNvSpPr/>
          <p:nvPr/>
        </p:nvSpPr>
        <p:spPr>
          <a:xfrm>
            <a:off x="0" y="0"/>
            <a:ext cx="12192000" cy="5328600"/>
          </a:xfrm>
          <a:prstGeom prst="rect">
            <a:avLst/>
          </a:prstGeom>
          <a:solidFill>
            <a:srgbClr val="5D24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screenshot of a computer&#10;&#10;Description automatically generated with low confidence" id="48" name="Google Shape;48;g139974b26f6_2_998"/>
          <p:cNvPicPr preferRelativeResize="0"/>
          <p:nvPr/>
        </p:nvPicPr>
        <p:blipFill rotWithShape="1">
          <a:blip r:embed="rId3">
            <a:alphaModFix/>
          </a:blip>
          <a:srcRect b="0" l="0" r="0" t="0"/>
          <a:stretch/>
        </p:blipFill>
        <p:spPr>
          <a:xfrm>
            <a:off x="2981402" y="5572540"/>
            <a:ext cx="6229198" cy="1047638"/>
          </a:xfrm>
          <a:prstGeom prst="rect">
            <a:avLst/>
          </a:prstGeom>
          <a:noFill/>
          <a:ln>
            <a:noFill/>
          </a:ln>
        </p:spPr>
      </p:pic>
      <p:pic>
        <p:nvPicPr>
          <p:cNvPr descr="A picture containing plant, vegetable&#10;&#10;Description automatically generated" id="49" name="Google Shape;49;g139974b26f6_2_998"/>
          <p:cNvPicPr preferRelativeResize="0"/>
          <p:nvPr/>
        </p:nvPicPr>
        <p:blipFill rotWithShape="1">
          <a:blip r:embed="rId4">
            <a:alphaModFix/>
          </a:blip>
          <a:srcRect b="0" l="0" r="0" t="0"/>
          <a:stretch/>
        </p:blipFill>
        <p:spPr>
          <a:xfrm>
            <a:off x="692150" y="326258"/>
            <a:ext cx="10807698" cy="467360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1">
  <p:cSld name="Contents 1">
    <p:bg>
      <p:bgPr>
        <a:solidFill>
          <a:srgbClr val="5D247F"/>
        </a:solidFill>
      </p:bgPr>
    </p:bg>
    <p:spTree>
      <p:nvGrpSpPr>
        <p:cNvPr id="50" name="Shape 50"/>
        <p:cNvGrpSpPr/>
        <p:nvPr/>
      </p:nvGrpSpPr>
      <p:grpSpPr>
        <a:xfrm>
          <a:off x="0" y="0"/>
          <a:ext cx="0" cy="0"/>
          <a:chOff x="0" y="0"/>
          <a:chExt cx="0" cy="0"/>
        </a:xfrm>
      </p:grpSpPr>
      <p:sp>
        <p:nvSpPr>
          <p:cNvPr id="51" name="Google Shape;51;g139974b26f6_2_1004"/>
          <p:cNvSpPr txBox="1"/>
          <p:nvPr/>
        </p:nvSpPr>
        <p:spPr>
          <a:xfrm>
            <a:off x="677863" y="619125"/>
            <a:ext cx="31575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nl-NL" sz="4800">
                <a:solidFill>
                  <a:schemeClr val="lt1"/>
                </a:solidFill>
                <a:latin typeface="Arial"/>
                <a:ea typeface="Arial"/>
                <a:cs typeface="Arial"/>
                <a:sym typeface="Arial"/>
              </a:rPr>
              <a:t>Contents</a:t>
            </a:r>
            <a:endParaRPr/>
          </a:p>
        </p:txBody>
      </p:sp>
      <p:sp>
        <p:nvSpPr>
          <p:cNvPr id="52" name="Google Shape;52;g139974b26f6_2_1004"/>
          <p:cNvSpPr txBox="1"/>
          <p:nvPr>
            <p:ph idx="1" type="body"/>
          </p:nvPr>
        </p:nvSpPr>
        <p:spPr>
          <a:xfrm>
            <a:off x="1894841" y="187106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3" name="Google Shape;53;g139974b26f6_2_1004"/>
          <p:cNvSpPr txBox="1"/>
          <p:nvPr>
            <p:ph idx="2" type="body"/>
          </p:nvPr>
        </p:nvSpPr>
        <p:spPr>
          <a:xfrm>
            <a:off x="1894841" y="223682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4" name="Google Shape;54;g139974b26f6_2_1004"/>
          <p:cNvSpPr txBox="1"/>
          <p:nvPr>
            <p:ph idx="3" type="body"/>
          </p:nvPr>
        </p:nvSpPr>
        <p:spPr>
          <a:xfrm>
            <a:off x="1894841" y="262290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5" name="Google Shape;55;g139974b26f6_2_1004"/>
          <p:cNvSpPr txBox="1"/>
          <p:nvPr>
            <p:ph idx="4" type="body"/>
          </p:nvPr>
        </p:nvSpPr>
        <p:spPr>
          <a:xfrm>
            <a:off x="1894841" y="3008987"/>
            <a:ext cx="13359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6" name="Google Shape;56;g139974b26f6_2_1004"/>
          <p:cNvSpPr txBox="1"/>
          <p:nvPr>
            <p:ph idx="5" type="body"/>
          </p:nvPr>
        </p:nvSpPr>
        <p:spPr>
          <a:xfrm>
            <a:off x="1473201" y="187765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7" name="Google Shape;57;g139974b26f6_2_1004"/>
          <p:cNvSpPr txBox="1"/>
          <p:nvPr>
            <p:ph idx="6" type="body"/>
          </p:nvPr>
        </p:nvSpPr>
        <p:spPr>
          <a:xfrm>
            <a:off x="1473201" y="224341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8" name="Google Shape;58;g139974b26f6_2_1004"/>
          <p:cNvSpPr txBox="1"/>
          <p:nvPr>
            <p:ph idx="7" type="body"/>
          </p:nvPr>
        </p:nvSpPr>
        <p:spPr>
          <a:xfrm>
            <a:off x="1473201" y="262949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9" name="Google Shape;59;g139974b26f6_2_1004"/>
          <p:cNvSpPr txBox="1"/>
          <p:nvPr>
            <p:ph idx="8" type="body"/>
          </p:nvPr>
        </p:nvSpPr>
        <p:spPr>
          <a:xfrm>
            <a:off x="1473201" y="3015574"/>
            <a:ext cx="462300" cy="315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0" name="Google Shape;60;g139974b26f6_2_100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61" name="Google Shape;61;g139974b26f6_2_1004"/>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sp>
        <p:nvSpPr>
          <p:cNvPr id="62" name="Google Shape;62;g139974b26f6_2_1004"/>
          <p:cNvSpPr txBox="1"/>
          <p:nvPr/>
        </p:nvSpPr>
        <p:spPr>
          <a:xfrm>
            <a:off x="4357991" y="622570"/>
            <a:ext cx="1848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A picture containing person&#10;&#10;Description automatically generated" id="63" name="Google Shape;63;g139974b26f6_2_1004"/>
          <p:cNvPicPr preferRelativeResize="0"/>
          <p:nvPr/>
        </p:nvPicPr>
        <p:blipFill rotWithShape="1">
          <a:blip r:embed="rId3">
            <a:alphaModFix/>
          </a:blip>
          <a:srcRect b="0" l="17256" r="14320" t="0"/>
          <a:stretch/>
        </p:blipFill>
        <p:spPr>
          <a:xfrm>
            <a:off x="6158762" y="0"/>
            <a:ext cx="6033241" cy="6858002"/>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2">
  <p:cSld name="Contents 2">
    <p:spTree>
      <p:nvGrpSpPr>
        <p:cNvPr id="64" name="Shape 64"/>
        <p:cNvGrpSpPr/>
        <p:nvPr/>
      </p:nvGrpSpPr>
      <p:grpSpPr>
        <a:xfrm>
          <a:off x="0" y="0"/>
          <a:ext cx="0" cy="0"/>
          <a:chOff x="0" y="0"/>
          <a:chExt cx="0" cy="0"/>
        </a:xfrm>
      </p:grpSpPr>
      <p:pic>
        <p:nvPicPr>
          <p:cNvPr descr="Icon&#10;&#10;Description automatically generated" id="65" name="Google Shape;65;g139974b26f6_2_1018"/>
          <p:cNvPicPr preferRelativeResize="0"/>
          <p:nvPr/>
        </p:nvPicPr>
        <p:blipFill rotWithShape="1">
          <a:blip r:embed="rId2">
            <a:alphaModFix/>
          </a:blip>
          <a:srcRect b="0" l="0" r="0" t="0"/>
          <a:stretch/>
        </p:blipFill>
        <p:spPr>
          <a:xfrm>
            <a:off x="9831161" y="3876675"/>
            <a:ext cx="1844344" cy="3032125"/>
          </a:xfrm>
          <a:prstGeom prst="rect">
            <a:avLst/>
          </a:prstGeom>
          <a:noFill/>
          <a:ln>
            <a:noFill/>
          </a:ln>
        </p:spPr>
      </p:pic>
      <p:sp>
        <p:nvSpPr>
          <p:cNvPr id="66" name="Google Shape;66;g139974b26f6_2_1018"/>
          <p:cNvSpPr/>
          <p:nvPr/>
        </p:nvSpPr>
        <p:spPr>
          <a:xfrm>
            <a:off x="0" y="0"/>
            <a:ext cx="3606900" cy="6858000"/>
          </a:xfrm>
          <a:prstGeom prst="rect">
            <a:avLst/>
          </a:prstGeom>
          <a:solidFill>
            <a:srgbClr val="00AB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1D3076"/>
              </a:solidFill>
              <a:latin typeface="Calibri"/>
              <a:ea typeface="Calibri"/>
              <a:cs typeface="Calibri"/>
              <a:sym typeface="Calibri"/>
            </a:endParaRPr>
          </a:p>
        </p:txBody>
      </p:sp>
      <p:sp>
        <p:nvSpPr>
          <p:cNvPr id="67" name="Google Shape;67;g139974b26f6_2_1018"/>
          <p:cNvSpPr txBox="1"/>
          <p:nvPr>
            <p:ph idx="1" type="body"/>
          </p:nvPr>
        </p:nvSpPr>
        <p:spPr>
          <a:xfrm>
            <a:off x="347980" y="541464"/>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a:ea typeface="Titillium Web"/>
                <a:cs typeface="Titillium Web"/>
                <a:sym typeface="Titillium Web"/>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8" name="Google Shape;68;g139974b26f6_2_1018"/>
          <p:cNvSpPr txBox="1"/>
          <p:nvPr>
            <p:ph idx="2" type="body"/>
          </p:nvPr>
        </p:nvSpPr>
        <p:spPr>
          <a:xfrm>
            <a:off x="390525" y="1946241"/>
            <a:ext cx="2567700" cy="2322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17500" lvl="2" marL="13716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3pPr>
            <a:lvl4pPr indent="-317500" lvl="3" marL="18288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9" name="Google Shape;69;g139974b26f6_2_101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70" name="Google Shape;70;g139974b26f6_2_1018"/>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Page 1">
  <p:cSld name="Full Page 1">
    <p:bg>
      <p:bgPr>
        <a:solidFill>
          <a:srgbClr val="EF4D9B"/>
        </a:solidFill>
      </p:bgPr>
    </p:bg>
    <p:spTree>
      <p:nvGrpSpPr>
        <p:cNvPr id="71" name="Shape 71"/>
        <p:cNvGrpSpPr/>
        <p:nvPr/>
      </p:nvGrpSpPr>
      <p:grpSpPr>
        <a:xfrm>
          <a:off x="0" y="0"/>
          <a:ext cx="0" cy="0"/>
          <a:chOff x="0" y="0"/>
          <a:chExt cx="0" cy="0"/>
        </a:xfrm>
      </p:grpSpPr>
      <p:sp>
        <p:nvSpPr>
          <p:cNvPr id="72" name="Google Shape;72;g139974b26f6_2_1025"/>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Titillium Web"/>
                <a:ea typeface="Titillium Web"/>
                <a:cs typeface="Titillium Web"/>
                <a:sym typeface="Titillium Web"/>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Titillium Web"/>
                <a:ea typeface="Titillium Web"/>
                <a:cs typeface="Titillium Web"/>
                <a:sym typeface="Titillium Web"/>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3" name="Google Shape;73;g139974b26f6_2_1025"/>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4" name="Google Shape;74;g139974b26f6_2_1025"/>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75" name="Google Shape;75;g139974b26f6_2_1025"/>
          <p:cNvPicPr preferRelativeResize="0"/>
          <p:nvPr/>
        </p:nvPicPr>
        <p:blipFill rotWithShape="1">
          <a:blip r:embed="rId2">
            <a:alphaModFix/>
          </a:blip>
          <a:srcRect b="0" l="0" r="0" t="0"/>
          <a:stretch/>
        </p:blipFill>
        <p:spPr>
          <a:xfrm>
            <a:off x="269832" y="6137244"/>
            <a:ext cx="2786201" cy="468588"/>
          </a:xfrm>
          <a:prstGeom prst="rect">
            <a:avLst/>
          </a:prstGeom>
          <a:noFill/>
          <a:ln>
            <a:noFill/>
          </a:ln>
        </p:spPr>
      </p:pic>
      <p:pic>
        <p:nvPicPr>
          <p:cNvPr id="76" name="Google Shape;76;g139974b26f6_2_1025"/>
          <p:cNvPicPr preferRelativeResize="0"/>
          <p:nvPr/>
        </p:nvPicPr>
        <p:blipFill rotWithShape="1">
          <a:blip r:embed="rId3">
            <a:alphaModFix/>
          </a:blip>
          <a:srcRect b="0" l="0" r="0" t="0"/>
          <a:stretch/>
        </p:blipFill>
        <p:spPr>
          <a:xfrm>
            <a:off x="9825038" y="3884043"/>
            <a:ext cx="1838325" cy="3017388"/>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page 2">
  <p:cSld name="Full page 2">
    <p:spTree>
      <p:nvGrpSpPr>
        <p:cNvPr id="77" name="Shape 77"/>
        <p:cNvGrpSpPr/>
        <p:nvPr/>
      </p:nvGrpSpPr>
      <p:grpSpPr>
        <a:xfrm>
          <a:off x="0" y="0"/>
          <a:ext cx="0" cy="0"/>
          <a:chOff x="0" y="0"/>
          <a:chExt cx="0" cy="0"/>
        </a:xfrm>
      </p:grpSpPr>
      <p:sp>
        <p:nvSpPr>
          <p:cNvPr id="78" name="Google Shape;78;g139974b26f6_2_103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b="0" i="0" sz="1200">
                <a:solidFill>
                  <a:srgbClr val="1D4F9D"/>
                </a:solidFill>
                <a:latin typeface="Arial"/>
                <a:ea typeface="Arial"/>
                <a:cs typeface="Arial"/>
                <a:sym typeface="Arial"/>
              </a:defRPr>
            </a:lvl1pPr>
            <a:lvl2pPr indent="0" lvl="1" marL="0" rtl="0" algn="r">
              <a:spcBef>
                <a:spcPts val="0"/>
              </a:spcBef>
              <a:spcAft>
                <a:spcPts val="0"/>
              </a:spcAft>
              <a:buNone/>
              <a:defRPr b="0" i="0" sz="1200">
                <a:solidFill>
                  <a:srgbClr val="1D4F9D"/>
                </a:solidFill>
                <a:latin typeface="Arial"/>
                <a:ea typeface="Arial"/>
                <a:cs typeface="Arial"/>
                <a:sym typeface="Arial"/>
              </a:defRPr>
            </a:lvl2pPr>
            <a:lvl3pPr indent="0" lvl="2" marL="0" rtl="0" algn="r">
              <a:spcBef>
                <a:spcPts val="0"/>
              </a:spcBef>
              <a:spcAft>
                <a:spcPts val="0"/>
              </a:spcAft>
              <a:buNone/>
              <a:defRPr b="0" i="0" sz="1200">
                <a:solidFill>
                  <a:srgbClr val="1D4F9D"/>
                </a:solidFill>
                <a:latin typeface="Arial"/>
                <a:ea typeface="Arial"/>
                <a:cs typeface="Arial"/>
                <a:sym typeface="Arial"/>
              </a:defRPr>
            </a:lvl3pPr>
            <a:lvl4pPr indent="0" lvl="3" marL="0" rtl="0" algn="r">
              <a:spcBef>
                <a:spcPts val="0"/>
              </a:spcBef>
              <a:spcAft>
                <a:spcPts val="0"/>
              </a:spcAft>
              <a:buNone/>
              <a:defRPr b="0" i="0" sz="1200">
                <a:solidFill>
                  <a:srgbClr val="1D4F9D"/>
                </a:solidFill>
                <a:latin typeface="Arial"/>
                <a:ea typeface="Arial"/>
                <a:cs typeface="Arial"/>
                <a:sym typeface="Arial"/>
              </a:defRPr>
            </a:lvl4pPr>
            <a:lvl5pPr indent="0" lvl="4" marL="0" rtl="0" algn="r">
              <a:spcBef>
                <a:spcPts val="0"/>
              </a:spcBef>
              <a:spcAft>
                <a:spcPts val="0"/>
              </a:spcAft>
              <a:buNone/>
              <a:defRPr b="0" i="0" sz="1200">
                <a:solidFill>
                  <a:srgbClr val="1D4F9D"/>
                </a:solidFill>
                <a:latin typeface="Arial"/>
                <a:ea typeface="Arial"/>
                <a:cs typeface="Arial"/>
                <a:sym typeface="Arial"/>
              </a:defRPr>
            </a:lvl5pPr>
            <a:lvl6pPr indent="0" lvl="5" marL="0" rtl="0" algn="r">
              <a:spcBef>
                <a:spcPts val="0"/>
              </a:spcBef>
              <a:spcAft>
                <a:spcPts val="0"/>
              </a:spcAft>
              <a:buNone/>
              <a:defRPr b="0" i="0" sz="1200">
                <a:solidFill>
                  <a:srgbClr val="1D4F9D"/>
                </a:solidFill>
                <a:latin typeface="Arial"/>
                <a:ea typeface="Arial"/>
                <a:cs typeface="Arial"/>
                <a:sym typeface="Arial"/>
              </a:defRPr>
            </a:lvl6pPr>
            <a:lvl7pPr indent="0" lvl="6" marL="0" rtl="0" algn="r">
              <a:spcBef>
                <a:spcPts val="0"/>
              </a:spcBef>
              <a:spcAft>
                <a:spcPts val="0"/>
              </a:spcAft>
              <a:buNone/>
              <a:defRPr b="0" i="0" sz="1200">
                <a:solidFill>
                  <a:srgbClr val="1D4F9D"/>
                </a:solidFill>
                <a:latin typeface="Arial"/>
                <a:ea typeface="Arial"/>
                <a:cs typeface="Arial"/>
                <a:sym typeface="Arial"/>
              </a:defRPr>
            </a:lvl7pPr>
            <a:lvl8pPr indent="0" lvl="7" marL="0" rtl="0" algn="r">
              <a:spcBef>
                <a:spcPts val="0"/>
              </a:spcBef>
              <a:spcAft>
                <a:spcPts val="0"/>
              </a:spcAft>
              <a:buNone/>
              <a:defRPr b="0" i="0" sz="1200">
                <a:solidFill>
                  <a:srgbClr val="1D4F9D"/>
                </a:solidFill>
                <a:latin typeface="Arial"/>
                <a:ea typeface="Arial"/>
                <a:cs typeface="Arial"/>
                <a:sym typeface="Arial"/>
              </a:defRPr>
            </a:lvl8pPr>
            <a:lvl9pPr indent="0" lvl="8" marL="0" rtl="0" algn="r">
              <a:spcBef>
                <a:spcPts val="0"/>
              </a:spcBef>
              <a:spcAft>
                <a:spcPts val="0"/>
              </a:spcAft>
              <a:buNone/>
              <a:defRPr b="0" i="0" sz="1200">
                <a:solidFill>
                  <a:srgbClr val="1D4F9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pic>
        <p:nvPicPr>
          <p:cNvPr descr="Shape&#10;&#10;Description automatically generated with medium confidence" id="79" name="Google Shape;79;g139974b26f6_2_1031"/>
          <p:cNvPicPr preferRelativeResize="0"/>
          <p:nvPr/>
        </p:nvPicPr>
        <p:blipFill rotWithShape="1">
          <a:blip r:embed="rId2">
            <a:alphaModFix/>
          </a:blip>
          <a:srcRect b="0" l="0" r="0" t="0"/>
          <a:stretch/>
        </p:blipFill>
        <p:spPr>
          <a:xfrm>
            <a:off x="263525" y="6137275"/>
            <a:ext cx="2803441" cy="471488"/>
          </a:xfrm>
          <a:prstGeom prst="rect">
            <a:avLst/>
          </a:prstGeom>
          <a:noFill/>
          <a:ln>
            <a:noFill/>
          </a:ln>
        </p:spPr>
      </p:pic>
      <p:sp>
        <p:nvSpPr>
          <p:cNvPr id="80" name="Google Shape;80;g139974b26f6_2_1031"/>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Titillium Web"/>
                <a:ea typeface="Titillium Web"/>
                <a:cs typeface="Titillium Web"/>
                <a:sym typeface="Titillium Web"/>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Titillium Web"/>
                <a:ea typeface="Titillium Web"/>
                <a:cs typeface="Titillium Web"/>
                <a:sym typeface="Titillium Web"/>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Titillium Web"/>
                <a:ea typeface="Titillium Web"/>
                <a:cs typeface="Titillium Web"/>
                <a:sym typeface="Titillium Web"/>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1" name="Google Shape;81;g139974b26f6_2_1031"/>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4800"/>
              <a:buFont typeface="Arial"/>
              <a:buNone/>
              <a:defRPr b="1" i="0" sz="4800" u="none" cap="none" strike="noStrike">
                <a:solidFill>
                  <a:schemeClr val="dk1"/>
                </a:solidFill>
                <a:latin typeface="Titillium Web SemiBold"/>
                <a:ea typeface="Titillium Web SemiBold"/>
                <a:cs typeface="Titillium Web SemiBold"/>
                <a:sym typeface="Titillium Web SemiBold"/>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Icon&#10;&#10;Description automatically generated" id="82" name="Google Shape;82;g139974b26f6_2_1031"/>
          <p:cNvPicPr preferRelativeResize="0"/>
          <p:nvPr/>
        </p:nvPicPr>
        <p:blipFill rotWithShape="1">
          <a:blip r:embed="rId3">
            <a:alphaModFix/>
          </a:blip>
          <a:srcRect b="0" l="0" r="0" t="0"/>
          <a:stretch/>
        </p:blipFill>
        <p:spPr>
          <a:xfrm>
            <a:off x="9831161" y="3876675"/>
            <a:ext cx="1844344" cy="303212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bg>
      <p:bgPr>
        <a:solidFill>
          <a:srgbClr val="5D247F"/>
        </a:solidFill>
      </p:bgPr>
    </p:bg>
    <p:spTree>
      <p:nvGrpSpPr>
        <p:cNvPr id="83" name="Shape 83"/>
        <p:cNvGrpSpPr/>
        <p:nvPr/>
      </p:nvGrpSpPr>
      <p:grpSpPr>
        <a:xfrm>
          <a:off x="0" y="0"/>
          <a:ext cx="0" cy="0"/>
          <a:chOff x="0" y="0"/>
          <a:chExt cx="0" cy="0"/>
        </a:xfrm>
      </p:grpSpPr>
      <p:sp>
        <p:nvSpPr>
          <p:cNvPr id="84" name="Google Shape;84;g139974b26f6_2_1037"/>
          <p:cNvSpPr txBox="1"/>
          <p:nvPr>
            <p:ph idx="1" type="body"/>
          </p:nvPr>
        </p:nvSpPr>
        <p:spPr>
          <a:xfrm>
            <a:off x="1276355" y="1822169"/>
            <a:ext cx="7892100" cy="3791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5" name="Google Shape;85;g139974b26f6_2_1037"/>
          <p:cNvSpPr txBox="1"/>
          <p:nvPr>
            <p:ph idx="2" type="body"/>
          </p:nvPr>
        </p:nvSpPr>
        <p:spPr>
          <a:xfrm>
            <a:off x="678180" y="707718"/>
            <a:ext cx="3100500" cy="7923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indent="-533400" lvl="1" marL="9144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5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descr="A picture containing nature&#10;&#10;Description automatically generated" id="86" name="Google Shape;86;g139974b26f6_2_1037"/>
          <p:cNvPicPr preferRelativeResize="0"/>
          <p:nvPr/>
        </p:nvPicPr>
        <p:blipFill rotWithShape="1">
          <a:blip r:embed="rId2">
            <a:alphaModFix/>
          </a:blip>
          <a:srcRect b="0" l="0" r="0" t="0"/>
          <a:stretch/>
        </p:blipFill>
        <p:spPr>
          <a:xfrm>
            <a:off x="6784984" y="-321700"/>
            <a:ext cx="5570760" cy="5570760"/>
          </a:xfrm>
          <a:prstGeom prst="rect">
            <a:avLst/>
          </a:prstGeom>
          <a:noFill/>
          <a:ln>
            <a:noFill/>
          </a:ln>
        </p:spPr>
      </p:pic>
      <p:sp>
        <p:nvSpPr>
          <p:cNvPr id="87" name="Google Shape;87;g139974b26f6_2_103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rtl="0" algn="r">
              <a:spcBef>
                <a:spcPts val="0"/>
              </a:spcBef>
              <a:spcAft>
                <a:spcPts val="0"/>
              </a:spcAft>
              <a:buNone/>
              <a:defRPr/>
            </a:lvl1pPr>
            <a:lvl2pPr indent="0" lvl="1" marL="0" rtl="0" algn="r">
              <a:spcBef>
                <a:spcPts val="0"/>
              </a:spcBef>
              <a:spcAft>
                <a:spcPts val="0"/>
              </a:spcAft>
              <a:buNone/>
              <a:defRPr/>
            </a:lvl2pPr>
            <a:lvl3pPr indent="0" lvl="2" marL="0" rtl="0" algn="r">
              <a:spcBef>
                <a:spcPts val="0"/>
              </a:spcBef>
              <a:spcAft>
                <a:spcPts val="0"/>
              </a:spcAft>
              <a:buNone/>
              <a:defRPr/>
            </a:lvl3pPr>
            <a:lvl4pPr indent="0" lvl="3" marL="0" rtl="0" algn="r">
              <a:spcBef>
                <a:spcPts val="0"/>
              </a:spcBef>
              <a:spcAft>
                <a:spcPts val="0"/>
              </a:spcAft>
              <a:buNone/>
              <a:defRPr/>
            </a:lvl4pPr>
            <a:lvl5pPr indent="0" lvl="4" marL="0" rtl="0" algn="r">
              <a:spcBef>
                <a:spcPts val="0"/>
              </a:spcBef>
              <a:spcAft>
                <a:spcPts val="0"/>
              </a:spcAft>
              <a:buNone/>
              <a:defRPr/>
            </a:lvl5pPr>
            <a:lvl6pPr indent="0" lvl="5" marL="0" rtl="0" algn="r">
              <a:spcBef>
                <a:spcPts val="0"/>
              </a:spcBef>
              <a:spcAft>
                <a:spcPts val="0"/>
              </a:spcAft>
              <a:buNone/>
              <a:defRPr/>
            </a:lvl6pPr>
            <a:lvl7pPr indent="0" lvl="6" marL="0" rtl="0" algn="r">
              <a:spcBef>
                <a:spcPts val="0"/>
              </a:spcBef>
              <a:spcAft>
                <a:spcPts val="0"/>
              </a:spcAft>
              <a:buNone/>
              <a:defRPr/>
            </a:lvl7pPr>
            <a:lvl8pPr indent="0" lvl="7" marL="0" rtl="0" algn="r">
              <a:spcBef>
                <a:spcPts val="0"/>
              </a:spcBef>
              <a:spcAft>
                <a:spcPts val="0"/>
              </a:spcAft>
              <a:buNone/>
              <a:defRPr/>
            </a:lvl8pPr>
            <a:lvl9pPr indent="0" lvl="8" marL="0" rtl="0" algn="r">
              <a:spcBef>
                <a:spcPts val="0"/>
              </a:spcBef>
              <a:spcAft>
                <a:spcPts val="0"/>
              </a:spcAft>
              <a:buNone/>
              <a:defRPr/>
            </a:lvl9pPr>
          </a:lstStyle>
          <a:p>
            <a:pPr indent="0" lvl="0" marL="0" rtl="0" algn="r">
              <a:spcBef>
                <a:spcPts val="0"/>
              </a:spcBef>
              <a:spcAft>
                <a:spcPts val="0"/>
              </a:spcAft>
              <a:buNone/>
            </a:pPr>
            <a:fld id="{00000000-1234-1234-1234-123412341234}" type="slidenum">
              <a:rPr lang="nl-NL"/>
              <a:t>‹#›</a:t>
            </a:fld>
            <a:endParaRPr/>
          </a:p>
        </p:txBody>
      </p:sp>
      <p:pic>
        <p:nvPicPr>
          <p:cNvPr descr="A screenshot of a computer&#10;&#10;Description automatically generated with low confidence" id="88" name="Google Shape;88;g139974b26f6_2_1037"/>
          <p:cNvPicPr preferRelativeResize="0"/>
          <p:nvPr/>
        </p:nvPicPr>
        <p:blipFill rotWithShape="1">
          <a:blip r:embed="rId3">
            <a:alphaModFix/>
          </a:blip>
          <a:srcRect b="0" l="0" r="0" t="0"/>
          <a:stretch/>
        </p:blipFill>
        <p:spPr>
          <a:xfrm>
            <a:off x="269832" y="6137244"/>
            <a:ext cx="2786201" cy="46858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3.xml"/><Relationship Id="rId22" Type="http://schemas.openxmlformats.org/officeDocument/2006/relationships/slideLayout" Target="../slideLayouts/slideLayout25.xml"/><Relationship Id="rId21" Type="http://schemas.openxmlformats.org/officeDocument/2006/relationships/slideLayout" Target="../slideLayouts/slideLayout24.xml"/><Relationship Id="rId24" Type="http://schemas.openxmlformats.org/officeDocument/2006/relationships/slideLayout" Target="../slideLayouts/slideLayout27.xml"/><Relationship Id="rId23" Type="http://schemas.openxmlformats.org/officeDocument/2006/relationships/slideLayout" Target="../slideLayouts/slideLayout26.xml"/><Relationship Id="rId1" Type="http://schemas.openxmlformats.org/officeDocument/2006/relationships/slideLayout" Target="../slideLayouts/slideLayout4.xml"/><Relationship Id="rId2" Type="http://schemas.openxmlformats.org/officeDocument/2006/relationships/slideLayout" Target="../slideLayouts/slideLayout5.xml"/><Relationship Id="rId3" Type="http://schemas.openxmlformats.org/officeDocument/2006/relationships/slideLayout" Target="../slideLayouts/slideLayout6.xml"/><Relationship Id="rId4" Type="http://schemas.openxmlformats.org/officeDocument/2006/relationships/slideLayout" Target="../slideLayouts/slideLayout7.xml"/><Relationship Id="rId9" Type="http://schemas.openxmlformats.org/officeDocument/2006/relationships/slideLayout" Target="../slideLayouts/slideLayout12.xml"/><Relationship Id="rId26" Type="http://schemas.openxmlformats.org/officeDocument/2006/relationships/slideLayout" Target="../slideLayouts/slideLayout29.xml"/><Relationship Id="rId25" Type="http://schemas.openxmlformats.org/officeDocument/2006/relationships/slideLayout" Target="../slideLayouts/slideLayout28.xml"/><Relationship Id="rId28" Type="http://schemas.openxmlformats.org/officeDocument/2006/relationships/slideLayout" Target="../slideLayouts/slideLayout31.xml"/><Relationship Id="rId27" Type="http://schemas.openxmlformats.org/officeDocument/2006/relationships/slideLayout" Target="../slideLayouts/slideLayout30.xml"/><Relationship Id="rId5" Type="http://schemas.openxmlformats.org/officeDocument/2006/relationships/slideLayout" Target="../slideLayouts/slideLayout8.xml"/><Relationship Id="rId6" Type="http://schemas.openxmlformats.org/officeDocument/2006/relationships/slideLayout" Target="../slideLayouts/slideLayout9.xml"/><Relationship Id="rId29" Type="http://schemas.openxmlformats.org/officeDocument/2006/relationships/slideLayout" Target="../slideLayouts/slideLayout32.xml"/><Relationship Id="rId7" Type="http://schemas.openxmlformats.org/officeDocument/2006/relationships/slideLayout" Target="../slideLayouts/slideLayout10.xml"/><Relationship Id="rId8" Type="http://schemas.openxmlformats.org/officeDocument/2006/relationships/slideLayout" Target="../slideLayouts/slideLayout11.xml"/><Relationship Id="rId31" Type="http://schemas.openxmlformats.org/officeDocument/2006/relationships/theme" Target="../theme/theme2.xml"/><Relationship Id="rId30" Type="http://schemas.openxmlformats.org/officeDocument/2006/relationships/slideLayout" Target="../slideLayouts/slideLayout33.xml"/><Relationship Id="rId11" Type="http://schemas.openxmlformats.org/officeDocument/2006/relationships/slideLayout" Target="../slideLayouts/slideLayout14.xml"/><Relationship Id="rId10" Type="http://schemas.openxmlformats.org/officeDocument/2006/relationships/slideLayout" Target="../slideLayouts/slideLayout13.xml"/><Relationship Id="rId13" Type="http://schemas.openxmlformats.org/officeDocument/2006/relationships/slideLayout" Target="../slideLayouts/slideLayout16.xml"/><Relationship Id="rId12" Type="http://schemas.openxmlformats.org/officeDocument/2006/relationships/slideLayout" Target="../slideLayouts/slideLayout15.xml"/><Relationship Id="rId15" Type="http://schemas.openxmlformats.org/officeDocument/2006/relationships/slideLayout" Target="../slideLayouts/slideLayout18.xml"/><Relationship Id="rId14" Type="http://schemas.openxmlformats.org/officeDocument/2006/relationships/slideLayout" Target="../slideLayouts/slideLayout17.xml"/><Relationship Id="rId17" Type="http://schemas.openxmlformats.org/officeDocument/2006/relationships/slideLayout" Target="../slideLayouts/slideLayout20.xml"/><Relationship Id="rId16" Type="http://schemas.openxmlformats.org/officeDocument/2006/relationships/slideLayout" Target="../slideLayouts/slideLayout19.xml"/><Relationship Id="rId19" Type="http://schemas.openxmlformats.org/officeDocument/2006/relationships/slideLayout" Target="../slideLayouts/slideLayout22.xml"/><Relationship Id="rId18"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 name="Shape 42"/>
        <p:cNvGrpSpPr/>
        <p:nvPr/>
      </p:nvGrpSpPr>
      <p:grpSpPr>
        <a:xfrm>
          <a:off x="0" y="0"/>
          <a:ext cx="0" cy="0"/>
          <a:chOff x="0" y="0"/>
          <a:chExt cx="0" cy="0"/>
        </a:xfrm>
      </p:grpSpPr>
      <p:sp>
        <p:nvSpPr>
          <p:cNvPr id="43" name="Google Shape;43;g139974b26f6_2_996"/>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chemeClr val="lt1"/>
                </a:solidFill>
                <a:latin typeface="Arial"/>
                <a:ea typeface="Arial"/>
                <a:cs typeface="Arial"/>
                <a:sym typeface="Arial"/>
              </a:defRPr>
            </a:lvl1pPr>
            <a:lvl2pPr indent="0" lvl="1" marL="0" marR="0" rtl="0" algn="r">
              <a:spcBef>
                <a:spcPts val="0"/>
              </a:spcBef>
              <a:spcAft>
                <a:spcPts val="0"/>
              </a:spcAft>
              <a:buNone/>
              <a:defRPr b="0" i="0" sz="1200" u="none" cap="none" strike="noStrike">
                <a:solidFill>
                  <a:schemeClr val="lt1"/>
                </a:solidFill>
                <a:latin typeface="Arial"/>
                <a:ea typeface="Arial"/>
                <a:cs typeface="Arial"/>
                <a:sym typeface="Arial"/>
              </a:defRPr>
            </a:lvl2pPr>
            <a:lvl3pPr indent="0" lvl="2" marL="0" marR="0" rtl="0" algn="r">
              <a:spcBef>
                <a:spcPts val="0"/>
              </a:spcBef>
              <a:spcAft>
                <a:spcPts val="0"/>
              </a:spcAft>
              <a:buNone/>
              <a:defRPr b="0" i="0" sz="1200" u="none" cap="none" strike="noStrike">
                <a:solidFill>
                  <a:schemeClr val="lt1"/>
                </a:solidFill>
                <a:latin typeface="Arial"/>
                <a:ea typeface="Arial"/>
                <a:cs typeface="Arial"/>
                <a:sym typeface="Arial"/>
              </a:defRPr>
            </a:lvl3pPr>
            <a:lvl4pPr indent="0" lvl="3" marL="0" marR="0" rtl="0" algn="r">
              <a:spcBef>
                <a:spcPts val="0"/>
              </a:spcBef>
              <a:spcAft>
                <a:spcPts val="0"/>
              </a:spcAft>
              <a:buNone/>
              <a:defRPr b="0" i="0" sz="1200" u="none" cap="none" strike="noStrike">
                <a:solidFill>
                  <a:schemeClr val="lt1"/>
                </a:solidFill>
                <a:latin typeface="Arial"/>
                <a:ea typeface="Arial"/>
                <a:cs typeface="Arial"/>
                <a:sym typeface="Arial"/>
              </a:defRPr>
            </a:lvl4pPr>
            <a:lvl5pPr indent="0" lvl="4" marL="0" marR="0" rtl="0" algn="r">
              <a:spcBef>
                <a:spcPts val="0"/>
              </a:spcBef>
              <a:spcAft>
                <a:spcPts val="0"/>
              </a:spcAft>
              <a:buNone/>
              <a:defRPr b="0" i="0" sz="1200" u="none" cap="none" strike="noStrike">
                <a:solidFill>
                  <a:schemeClr val="lt1"/>
                </a:solidFill>
                <a:latin typeface="Arial"/>
                <a:ea typeface="Arial"/>
                <a:cs typeface="Arial"/>
                <a:sym typeface="Arial"/>
              </a:defRPr>
            </a:lvl5pPr>
            <a:lvl6pPr indent="0" lvl="5" marL="0" marR="0" rtl="0" algn="r">
              <a:spcBef>
                <a:spcPts val="0"/>
              </a:spcBef>
              <a:spcAft>
                <a:spcPts val="0"/>
              </a:spcAft>
              <a:buNone/>
              <a:defRPr b="0" i="0" sz="1200" u="none" cap="none" strike="noStrike">
                <a:solidFill>
                  <a:schemeClr val="lt1"/>
                </a:solidFill>
                <a:latin typeface="Arial"/>
                <a:ea typeface="Arial"/>
                <a:cs typeface="Arial"/>
                <a:sym typeface="Arial"/>
              </a:defRPr>
            </a:lvl6pPr>
            <a:lvl7pPr indent="0" lvl="6" marL="0" marR="0" rtl="0" algn="r">
              <a:spcBef>
                <a:spcPts val="0"/>
              </a:spcBef>
              <a:spcAft>
                <a:spcPts val="0"/>
              </a:spcAft>
              <a:buNone/>
              <a:defRPr b="0" i="0" sz="1200" u="none" cap="none" strike="noStrike">
                <a:solidFill>
                  <a:schemeClr val="lt1"/>
                </a:solidFill>
                <a:latin typeface="Arial"/>
                <a:ea typeface="Arial"/>
                <a:cs typeface="Arial"/>
                <a:sym typeface="Arial"/>
              </a:defRPr>
            </a:lvl7pPr>
            <a:lvl8pPr indent="0" lvl="7" marL="0" marR="0" rtl="0" algn="r">
              <a:spcBef>
                <a:spcPts val="0"/>
              </a:spcBef>
              <a:spcAft>
                <a:spcPts val="0"/>
              </a:spcAft>
              <a:buNone/>
              <a:defRPr b="0" i="0" sz="1200" u="none" cap="none" strike="noStrike">
                <a:solidFill>
                  <a:schemeClr val="lt1"/>
                </a:solidFill>
                <a:latin typeface="Arial"/>
                <a:ea typeface="Arial"/>
                <a:cs typeface="Arial"/>
                <a:sym typeface="Arial"/>
              </a:defRPr>
            </a:lvl8pPr>
            <a:lvl9pPr indent="0" lvl="8" marL="0" marR="0" rtl="0" algn="r">
              <a:spcBef>
                <a:spcPts val="0"/>
              </a:spcBef>
              <a:spcAft>
                <a:spcPts val="0"/>
              </a:spcAft>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spTree>
  </p:cSld>
  <p:clrMap accent1="accent1" accent2="accent2" accent3="accent3" accent4="accent4" accent5="accent5" accent6="accent6" bg1="lt1" bg2="dk2" tx1="dk1" tx2="lt2" folHlink="folHlink" hlink="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 id="2147483671" r:id="rId19"/>
    <p:sldLayoutId id="2147483672" r:id="rId20"/>
    <p:sldLayoutId id="2147483673" r:id="rId21"/>
    <p:sldLayoutId id="2147483674" r:id="rId22"/>
    <p:sldLayoutId id="2147483675" r:id="rId23"/>
    <p:sldLayoutId id="2147483676" r:id="rId24"/>
    <p:sldLayoutId id="2147483677" r:id="rId25"/>
    <p:sldLayoutId id="2147483678" r:id="rId26"/>
    <p:sldLayoutId id="2147483679" r:id="rId27"/>
    <p:sldLayoutId id="2147483680" r:id="rId28"/>
    <p:sldLayoutId id="2147483681" r:id="rId29"/>
    <p:sldLayoutId id="2147483682"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6.png"/><Relationship Id="rId4" Type="http://schemas.openxmlformats.org/officeDocument/2006/relationships/hyperlink" Target="https://www.eufic.org/images/uploaSource" TargetMode="External"/><Relationship Id="rId5" Type="http://schemas.openxmlformats.org/officeDocument/2006/relationships/hyperlink" Target="https://www.eufic.org/en/food-production/category/why-do-we-process-food"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47.png"/><Relationship Id="rId4" Type="http://schemas.openxmlformats.org/officeDocument/2006/relationships/hyperlink" Target="https://www.eufic.org/images/uploaSource" TargetMode="External"/><Relationship Id="rId5" Type="http://schemas.openxmlformats.org/officeDocument/2006/relationships/hyperlink" Target="https://www.eufic.org/en/food-production/article/abc-on-food-processing-infographic"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4.jpg"/><Relationship Id="rId4" Type="http://schemas.openxmlformats.org/officeDocument/2006/relationships/hyperlink" Target="https://www.webmd.com/diet/news/20200221/hidden-dangers-of-ultraprocessed-food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55.png"/><Relationship Id="rId4" Type="http://schemas.openxmlformats.org/officeDocument/2006/relationships/image" Target="../media/image57.png"/><Relationship Id="rId5" Type="http://schemas.openxmlformats.org/officeDocument/2006/relationships/hyperlink" Target="https://www.eufic.org/images/uploaSource" TargetMode="External"/><Relationship Id="rId6" Type="http://schemas.openxmlformats.org/officeDocument/2006/relationships/hyperlink" Target="https://www.eufic.org/en/food-production/article/abc-on-food-processing-infographic"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doi.org/10.1016/J.TIFS.2021.02.059" TargetMode="External"/><Relationship Id="rId4" Type="http://schemas.openxmlformats.org/officeDocument/2006/relationships/hyperlink" Target="https://www.fao.org/3/ca5644en/ca5644en.pdf" TargetMode="External"/><Relationship Id="rId5" Type="http://schemas.openxmlformats.org/officeDocument/2006/relationships/hyperlink" Target="https://doi.org/10.1016/J.TIFS.2021.02.059" TargetMode="External"/><Relationship Id="rId6" Type="http://schemas.openxmlformats.org/officeDocument/2006/relationships/hyperlink" Target="https://doi.org/10.1016/J.TIFS.2021.02.059" TargetMode="External"/><Relationship Id="rId7" Type="http://schemas.openxmlformats.org/officeDocument/2006/relationships/hyperlink" Target="https://www.britannica.com/technology/food-processi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8.png"/><Relationship Id="rId4" Type="http://schemas.openxmlformats.org/officeDocument/2006/relationships/hyperlink" Target="https://www.eufic.org/images/uploaSource" TargetMode="External"/><Relationship Id="rId5" Type="http://schemas.openxmlformats.org/officeDocument/2006/relationships/hyperlink" Target="https://www.eufic.org/en/food-production/article/abc-on-food-processing-infographic"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2.png"/><Relationship Id="rId4" Type="http://schemas.openxmlformats.org/officeDocument/2006/relationships/hyperlink" Target="https://www.eufic.org/images/uploaSource" TargetMode="External"/><Relationship Id="rId5" Type="http://schemas.openxmlformats.org/officeDocument/2006/relationships/hyperlink" Target="https://www.eufic.org/en/food-production/article/abc-on-food-processing-infographic"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ific.or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3076"/>
        </a:solidFill>
      </p:bgPr>
    </p:bg>
    <p:spTree>
      <p:nvGrpSpPr>
        <p:cNvPr id="225" name="Shape 225"/>
        <p:cNvGrpSpPr/>
        <p:nvPr/>
      </p:nvGrpSpPr>
      <p:grpSpPr>
        <a:xfrm>
          <a:off x="0" y="0"/>
          <a:ext cx="0" cy="0"/>
          <a:chOff x="0" y="0"/>
          <a:chExt cx="0" cy="0"/>
        </a:xfrm>
      </p:grpSpPr>
      <p:sp>
        <p:nvSpPr>
          <p:cNvPr id="226" name="Google Shape;226;g139974b26f6_0_191"/>
          <p:cNvSpPr txBox="1"/>
          <p:nvPr/>
        </p:nvSpPr>
        <p:spPr>
          <a:xfrm>
            <a:off x="739225" y="4496425"/>
            <a:ext cx="5564700" cy="77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nl-NL" sz="1200" u="none" cap="none" strike="noStrike">
                <a:solidFill>
                  <a:srgbClr val="FFFFFF"/>
                </a:solidFill>
                <a:latin typeface="Calibri"/>
                <a:ea typeface="Calibri"/>
                <a:cs typeface="Calibri"/>
                <a:sym typeface="Calibri"/>
              </a:rPr>
              <a:t>Developed by Dr. Keren Dalyot and Yael Rozenblum, Faculty of Education in Science and Technology, Technion.  </a:t>
            </a:r>
            <a:endParaRPr b="0" i="0" sz="1200" u="none" cap="none" strike="noStrike">
              <a:solidFill>
                <a:srgbClr val="FFFFFF"/>
              </a:solidFill>
              <a:latin typeface="Calibri"/>
              <a:ea typeface="Calibri"/>
              <a:cs typeface="Calibri"/>
              <a:sym typeface="Calibri"/>
            </a:endParaRPr>
          </a:p>
        </p:txBody>
      </p:sp>
      <p:sp>
        <p:nvSpPr>
          <p:cNvPr id="227" name="Google Shape;227;g139974b26f6_0_191"/>
          <p:cNvSpPr txBox="1"/>
          <p:nvPr/>
        </p:nvSpPr>
        <p:spPr>
          <a:xfrm>
            <a:off x="888275" y="1873325"/>
            <a:ext cx="5353500" cy="1605000"/>
          </a:xfrm>
          <a:prstGeom prst="rect">
            <a:avLst/>
          </a:prstGeom>
          <a:solidFill>
            <a:srgbClr val="EF4D9B"/>
          </a:solid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1" i="0" lang="nl-NL" sz="3200" u="none" cap="none" strike="noStrike">
                <a:solidFill>
                  <a:srgbClr val="FFFFFF"/>
                </a:solidFill>
                <a:latin typeface="Titillium Web"/>
                <a:ea typeface="Titillium Web"/>
                <a:cs typeface="Titillium Web"/>
                <a:sym typeface="Titillium Web"/>
              </a:rPr>
              <a:t>Introduction to food processing: Where does our food come from?</a:t>
            </a:r>
            <a:endParaRPr i="0" sz="3000" u="none" cap="none" strike="noStrike">
              <a:solidFill>
                <a:srgbClr val="FFFFFF"/>
              </a:solidFill>
              <a:latin typeface="Titillium Web"/>
              <a:ea typeface="Titillium Web"/>
              <a:cs typeface="Titillium Web"/>
              <a:sym typeface="Titillium Web"/>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g139974b26f6_0_634"/>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None/>
            </a:pPr>
            <a:r>
              <a:rPr b="1" lang="nl-NL" sz="3600">
                <a:solidFill>
                  <a:schemeClr val="dk2"/>
                </a:solidFill>
              </a:rPr>
              <a:t>Why Do We Need Processed Foods? </a:t>
            </a:r>
            <a:endParaRPr b="1" sz="3600">
              <a:solidFill>
                <a:schemeClr val="dk2"/>
              </a:solidFill>
            </a:endParaRPr>
          </a:p>
        </p:txBody>
      </p:sp>
      <p:sp>
        <p:nvSpPr>
          <p:cNvPr id="296" name="Google Shape;296;g139974b26f6_0_63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sp>
        <p:nvSpPr>
          <p:cNvPr id="297" name="Google Shape;297;g139974b26f6_0_634"/>
          <p:cNvSpPr txBox="1"/>
          <p:nvPr/>
        </p:nvSpPr>
        <p:spPr>
          <a:xfrm>
            <a:off x="1337400" y="1971825"/>
            <a:ext cx="7117500" cy="3848100"/>
          </a:xfrm>
          <a:prstGeom prst="rect">
            <a:avLst/>
          </a:prstGeom>
          <a:noFill/>
          <a:ln>
            <a:noFill/>
          </a:ln>
        </p:spPr>
        <p:txBody>
          <a:bodyPr anchorCtr="0" anchor="t" bIns="91425" lIns="91425" spcFirstLastPara="1" rIns="91425" wrap="square" tIns="91425">
            <a:spAutoFit/>
          </a:bodyPr>
          <a:lstStyle/>
          <a:p>
            <a:pPr indent="-406400" lvl="0" marL="457200" marR="0" rtl="0" algn="l">
              <a:lnSpc>
                <a:spcPct val="150000"/>
              </a:lnSpc>
              <a:spcBef>
                <a:spcPts val="0"/>
              </a:spcBef>
              <a:spcAft>
                <a:spcPts val="0"/>
              </a:spcAft>
              <a:buClr>
                <a:srgbClr val="000000"/>
              </a:buClr>
              <a:buSzPts val="2800"/>
              <a:buFont typeface="Titillium Web"/>
              <a:buChar char="➢"/>
            </a:pPr>
            <a:r>
              <a:rPr b="1" i="0" lang="nl-NL" sz="2800" u="none" cap="none" strike="noStrike">
                <a:solidFill>
                  <a:srgbClr val="000000"/>
                </a:solidFill>
                <a:latin typeface="Titillium Web"/>
                <a:ea typeface="Titillium Web"/>
                <a:cs typeface="Titillium Web"/>
                <a:sym typeface="Titillium Web"/>
              </a:rPr>
              <a:t>Makes food edible</a:t>
            </a:r>
            <a:endParaRPr b="1" i="0" sz="2800" u="none" cap="none" strike="noStrike">
              <a:solidFill>
                <a:srgbClr val="000000"/>
              </a:solidFill>
              <a:latin typeface="Titillium Web"/>
              <a:ea typeface="Titillium Web"/>
              <a:cs typeface="Titillium Web"/>
              <a:sym typeface="Titillium Web"/>
            </a:endParaRPr>
          </a:p>
          <a:p>
            <a:pPr indent="-406400" lvl="0" marL="457200" marR="0" rtl="0" algn="l">
              <a:lnSpc>
                <a:spcPct val="150000"/>
              </a:lnSpc>
              <a:spcBef>
                <a:spcPts val="0"/>
              </a:spcBef>
              <a:spcAft>
                <a:spcPts val="0"/>
              </a:spcAft>
              <a:buClr>
                <a:srgbClr val="000000"/>
              </a:buClr>
              <a:buSzPts val="2800"/>
              <a:buFont typeface="Titillium Web"/>
              <a:buChar char="➢"/>
            </a:pPr>
            <a:r>
              <a:rPr b="1" i="0" lang="nl-NL" sz="2800" u="none" cap="none" strike="noStrike">
                <a:solidFill>
                  <a:srgbClr val="000000"/>
                </a:solidFill>
                <a:latin typeface="Titillium Web"/>
                <a:ea typeface="Titillium Web"/>
                <a:cs typeface="Titillium Web"/>
                <a:sym typeface="Titillium Web"/>
              </a:rPr>
              <a:t>Safety, shelf life, and preservation</a:t>
            </a:r>
            <a:endParaRPr b="1" i="0" sz="2800" u="none" cap="none" strike="noStrike">
              <a:solidFill>
                <a:srgbClr val="000000"/>
              </a:solidFill>
              <a:latin typeface="Titillium Web"/>
              <a:ea typeface="Titillium Web"/>
              <a:cs typeface="Titillium Web"/>
              <a:sym typeface="Titillium Web"/>
            </a:endParaRPr>
          </a:p>
          <a:p>
            <a:pPr indent="-406400" lvl="0" marL="457200" marR="0" rtl="0" algn="l">
              <a:lnSpc>
                <a:spcPct val="150000"/>
              </a:lnSpc>
              <a:spcBef>
                <a:spcPts val="0"/>
              </a:spcBef>
              <a:spcAft>
                <a:spcPts val="0"/>
              </a:spcAft>
              <a:buClr>
                <a:srgbClr val="000000"/>
              </a:buClr>
              <a:buSzPts val="2800"/>
              <a:buFont typeface="Titillium Web"/>
              <a:buChar char="➢"/>
            </a:pPr>
            <a:r>
              <a:rPr b="1" i="0" lang="nl-NL" sz="2800" u="none" cap="none" strike="noStrike">
                <a:solidFill>
                  <a:srgbClr val="000000"/>
                </a:solidFill>
                <a:latin typeface="Titillium Web"/>
                <a:ea typeface="Titillium Web"/>
                <a:cs typeface="Titillium Web"/>
                <a:sym typeface="Titillium Web"/>
              </a:rPr>
              <a:t>Nutritional quality</a:t>
            </a:r>
            <a:endParaRPr b="1" i="0" sz="2800" u="none" cap="none" strike="noStrike">
              <a:solidFill>
                <a:srgbClr val="000000"/>
              </a:solidFill>
              <a:latin typeface="Titillium Web"/>
              <a:ea typeface="Titillium Web"/>
              <a:cs typeface="Titillium Web"/>
              <a:sym typeface="Titillium Web"/>
            </a:endParaRPr>
          </a:p>
          <a:p>
            <a:pPr indent="-406400" lvl="0" marL="457200" marR="0" rtl="0" algn="l">
              <a:lnSpc>
                <a:spcPct val="150000"/>
              </a:lnSpc>
              <a:spcBef>
                <a:spcPts val="0"/>
              </a:spcBef>
              <a:spcAft>
                <a:spcPts val="0"/>
              </a:spcAft>
              <a:buClr>
                <a:srgbClr val="000000"/>
              </a:buClr>
              <a:buSzPts val="2800"/>
              <a:buFont typeface="Titillium Web"/>
              <a:buChar char="➢"/>
            </a:pPr>
            <a:r>
              <a:rPr b="1" i="0" lang="nl-NL" sz="2800" u="none" cap="none" strike="noStrike">
                <a:solidFill>
                  <a:srgbClr val="000000"/>
                </a:solidFill>
                <a:latin typeface="Titillium Web"/>
                <a:ea typeface="Titillium Web"/>
                <a:cs typeface="Titillium Web"/>
                <a:sym typeface="Titillium Web"/>
              </a:rPr>
              <a:t>Convenience</a:t>
            </a:r>
            <a:endParaRPr b="1" i="0" sz="2800" u="none" cap="none" strike="noStrike">
              <a:solidFill>
                <a:srgbClr val="000000"/>
              </a:solidFill>
              <a:latin typeface="Titillium Web"/>
              <a:ea typeface="Titillium Web"/>
              <a:cs typeface="Titillium Web"/>
              <a:sym typeface="Titillium Web"/>
            </a:endParaRPr>
          </a:p>
          <a:p>
            <a:pPr indent="-406400" lvl="0" marL="457200" marR="0" rtl="0" algn="l">
              <a:lnSpc>
                <a:spcPct val="150000"/>
              </a:lnSpc>
              <a:spcBef>
                <a:spcPts val="0"/>
              </a:spcBef>
              <a:spcAft>
                <a:spcPts val="0"/>
              </a:spcAft>
              <a:buClr>
                <a:srgbClr val="000000"/>
              </a:buClr>
              <a:buSzPts val="2800"/>
              <a:buFont typeface="Titillium Web"/>
              <a:buChar char="➢"/>
            </a:pPr>
            <a:r>
              <a:rPr b="1" i="0" lang="nl-NL" sz="2800" u="none" cap="none" strike="noStrike">
                <a:solidFill>
                  <a:srgbClr val="000000"/>
                </a:solidFill>
                <a:latin typeface="Titillium Web"/>
                <a:ea typeface="Titillium Web"/>
                <a:cs typeface="Titillium Web"/>
                <a:sym typeface="Titillium Web"/>
              </a:rPr>
              <a:t>Price</a:t>
            </a:r>
            <a:endParaRPr b="1" i="0" sz="2800" u="none" cap="none" strike="noStrike">
              <a:solidFill>
                <a:srgbClr val="000000"/>
              </a:solidFill>
              <a:latin typeface="Titillium Web"/>
              <a:ea typeface="Titillium Web"/>
              <a:cs typeface="Titillium Web"/>
              <a:sym typeface="Titillium Web"/>
            </a:endParaRPr>
          </a:p>
          <a:p>
            <a:pPr indent="0" lvl="0" marL="457200" marR="0" rtl="0" algn="l">
              <a:lnSpc>
                <a:spcPct val="150000"/>
              </a:lnSpc>
              <a:spcBef>
                <a:spcPts val="0"/>
              </a:spcBef>
              <a:spcAft>
                <a:spcPts val="0"/>
              </a:spcAft>
              <a:buClr>
                <a:srgbClr val="000000"/>
              </a:buClr>
              <a:buSzPts val="2800"/>
              <a:buFont typeface="Arial"/>
              <a:buNone/>
            </a:pPr>
            <a:r>
              <a:t/>
            </a:r>
            <a:endParaRPr b="1" i="0" sz="2800" u="none" cap="none" strike="noStrike">
              <a:solidFill>
                <a:srgbClr val="000000"/>
              </a:solidFill>
              <a:latin typeface="Titillium Web"/>
              <a:ea typeface="Titillium Web"/>
              <a:cs typeface="Titillium Web"/>
              <a:sym typeface="Titillium Web"/>
            </a:endParaRPr>
          </a:p>
        </p:txBody>
      </p:sp>
      <p:pic>
        <p:nvPicPr>
          <p:cNvPr id="298" name="Google Shape;298;g139974b26f6_0_634"/>
          <p:cNvPicPr preferRelativeResize="0"/>
          <p:nvPr/>
        </p:nvPicPr>
        <p:blipFill rotWithShape="1">
          <a:blip r:embed="rId3">
            <a:alphaModFix/>
          </a:blip>
          <a:srcRect b="6665" l="0" r="0" t="6656"/>
          <a:stretch/>
        </p:blipFill>
        <p:spPr>
          <a:xfrm>
            <a:off x="5123025" y="3321375"/>
            <a:ext cx="6134100" cy="2990851"/>
          </a:xfrm>
          <a:prstGeom prst="rect">
            <a:avLst/>
          </a:prstGeom>
          <a:noFill/>
          <a:ln>
            <a:noFill/>
          </a:ln>
        </p:spPr>
      </p:pic>
      <p:sp>
        <p:nvSpPr>
          <p:cNvPr id="299" name="Google Shape;299;g139974b26f6_0_634"/>
          <p:cNvSpPr txBox="1"/>
          <p:nvPr/>
        </p:nvSpPr>
        <p:spPr>
          <a:xfrm>
            <a:off x="6406875" y="6317850"/>
            <a:ext cx="4692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nl-NL" sz="1400" u="sng" cap="none" strike="noStrike">
                <a:solidFill>
                  <a:schemeClr val="dk1"/>
                </a:solidFill>
                <a:latin typeface="Arial"/>
                <a:ea typeface="Arial"/>
                <a:cs typeface="Arial"/>
                <a:sym typeface="Arial"/>
                <a:hlinkClick r:id="rId4">
                  <a:extLst>
                    <a:ext uri="{A12FA001-AC4F-418D-AE19-62706E023703}">
                      <ahyp:hlinkClr val="tx"/>
                    </a:ext>
                  </a:extLst>
                </a:hlinkClick>
              </a:rPr>
              <a:t>Source</a:t>
            </a:r>
            <a:r>
              <a:rPr b="0" i="0" lang="nl-NL" sz="1400" u="none" cap="none" strike="noStrike">
                <a:solidFill>
                  <a:srgbClr val="000000"/>
                </a:solidFill>
                <a:latin typeface="Arial"/>
                <a:ea typeface="Arial"/>
                <a:cs typeface="Arial"/>
                <a:sym typeface="Arial"/>
              </a:rPr>
              <a:t>: </a:t>
            </a:r>
            <a:r>
              <a:rPr b="0" i="0" lang="nl-NL" sz="1400" u="sng" cap="none" strike="noStrike">
                <a:solidFill>
                  <a:schemeClr val="hlink"/>
                </a:solidFill>
                <a:latin typeface="Arial"/>
                <a:ea typeface="Arial"/>
                <a:cs typeface="Arial"/>
                <a:sym typeface="Arial"/>
                <a:hlinkClick r:id="rId5"/>
              </a:rPr>
              <a:t>Why do we process food?</a:t>
            </a:r>
            <a:r>
              <a:rPr b="0" i="0" lang="nl-NL" sz="1400" u="none" cap="none" strike="noStrike">
                <a:solidFill>
                  <a:srgbClr val="000000"/>
                </a:solidFill>
                <a:latin typeface="Arial"/>
                <a:ea typeface="Arial"/>
                <a:cs typeface="Arial"/>
                <a:sym typeface="Arial"/>
              </a:rPr>
              <a:t> @ EUFIC</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g139974b26f6_2_194"/>
          <p:cNvSpPr txBox="1"/>
          <p:nvPr>
            <p:ph idx="1" type="body"/>
          </p:nvPr>
        </p:nvSpPr>
        <p:spPr>
          <a:xfrm>
            <a:off x="1529025" y="2639250"/>
            <a:ext cx="3150300" cy="1400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4000"/>
              <a:buFont typeface="Arial"/>
              <a:buNone/>
            </a:pPr>
            <a:r>
              <a:rPr lang="nl-NL">
                <a:solidFill>
                  <a:schemeClr val="dk1"/>
                </a:solidFill>
                <a:highlight>
                  <a:srgbClr val="B4A7D6"/>
                </a:highlight>
              </a:rPr>
              <a:t>Impact of Food Processing</a:t>
            </a:r>
            <a:endParaRPr>
              <a:solidFill>
                <a:schemeClr val="dk1"/>
              </a:solidFill>
              <a:highlight>
                <a:srgbClr val="B4A7D6"/>
              </a:highlight>
            </a:endParaRPr>
          </a:p>
          <a:p>
            <a:pPr indent="0" lvl="0" marL="0" rtl="0" algn="l">
              <a:lnSpc>
                <a:spcPct val="115000"/>
              </a:lnSpc>
              <a:spcBef>
                <a:spcPts val="0"/>
              </a:spcBef>
              <a:spcAft>
                <a:spcPts val="0"/>
              </a:spcAft>
              <a:buClr>
                <a:schemeClr val="lt1"/>
              </a:buClr>
              <a:buSzPts val="3600"/>
              <a:buNone/>
            </a:pPr>
            <a:r>
              <a:t/>
            </a:r>
            <a:endParaRPr>
              <a:solidFill>
                <a:schemeClr val="dk1"/>
              </a:solidFill>
              <a:highlight>
                <a:srgbClr val="B4A7D6"/>
              </a:highlight>
            </a:endParaRPr>
          </a:p>
        </p:txBody>
      </p:sp>
      <p:sp>
        <p:nvSpPr>
          <p:cNvPr id="305" name="Google Shape;305;g139974b26f6_2_194"/>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pic>
        <p:nvPicPr>
          <p:cNvPr id="306" name="Google Shape;306;g139974b26f6_2_194"/>
          <p:cNvPicPr preferRelativeResize="0"/>
          <p:nvPr/>
        </p:nvPicPr>
        <p:blipFill rotWithShape="1">
          <a:blip r:embed="rId3">
            <a:alphaModFix/>
          </a:blip>
          <a:srcRect b="0" l="0" r="0" t="0"/>
          <a:stretch/>
        </p:blipFill>
        <p:spPr>
          <a:xfrm>
            <a:off x="7180275" y="152400"/>
            <a:ext cx="4146947" cy="6553201"/>
          </a:xfrm>
          <a:prstGeom prst="rect">
            <a:avLst/>
          </a:prstGeom>
          <a:noFill/>
          <a:ln>
            <a:noFill/>
          </a:ln>
        </p:spPr>
      </p:pic>
      <p:sp>
        <p:nvSpPr>
          <p:cNvPr id="307" name="Google Shape;307;g139974b26f6_2_194"/>
          <p:cNvSpPr txBox="1"/>
          <p:nvPr/>
        </p:nvSpPr>
        <p:spPr>
          <a:xfrm>
            <a:off x="3164725" y="6110875"/>
            <a:ext cx="4692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nl-NL" sz="1400" u="sng" cap="none" strike="noStrike">
                <a:solidFill>
                  <a:srgbClr val="FFFFFF"/>
                </a:solidFill>
                <a:latin typeface="Arial"/>
                <a:ea typeface="Arial"/>
                <a:cs typeface="Arial"/>
                <a:sym typeface="Arial"/>
                <a:hlinkClick r:id="rId4">
                  <a:extLst>
                    <a:ext uri="{A12FA001-AC4F-418D-AE19-62706E023703}">
                      <ahyp:hlinkClr val="tx"/>
                    </a:ext>
                  </a:extLst>
                </a:hlinkClick>
              </a:rPr>
              <a:t>Source</a:t>
            </a:r>
            <a:r>
              <a:rPr b="0" i="0" lang="nl-NL" sz="1400" u="none" cap="none" strike="noStrike">
                <a:solidFill>
                  <a:srgbClr val="FFFFFF"/>
                </a:solidFill>
                <a:latin typeface="Arial"/>
                <a:ea typeface="Arial"/>
                <a:cs typeface="Arial"/>
                <a:sym typeface="Arial"/>
              </a:rPr>
              <a:t>: </a:t>
            </a:r>
            <a:r>
              <a:rPr b="0" i="0" lang="nl-NL" sz="1400" u="sng" cap="none" strike="noStrike">
                <a:solidFill>
                  <a:srgbClr val="FFFFFF"/>
                </a:solidFill>
                <a:latin typeface="Arial"/>
                <a:ea typeface="Arial"/>
                <a:cs typeface="Arial"/>
                <a:sym typeface="Arial"/>
                <a:hlinkClick r:id="rId5">
                  <a:extLst>
                    <a:ext uri="{A12FA001-AC4F-418D-AE19-62706E023703}">
                      <ahyp:hlinkClr val="tx"/>
                    </a:ext>
                  </a:extLst>
                </a:hlinkClick>
              </a:rPr>
              <a:t>ABC of Food Processing </a:t>
            </a:r>
            <a:r>
              <a:rPr b="0" i="0" lang="nl-NL" sz="1400" u="none" cap="none" strike="noStrike">
                <a:solidFill>
                  <a:srgbClr val="FFFFFF"/>
                </a:solidFill>
                <a:latin typeface="Arial"/>
                <a:ea typeface="Arial"/>
                <a:cs typeface="Arial"/>
                <a:sym typeface="Arial"/>
              </a:rPr>
              <a:t>@ EUFIC</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g139974b26f6_2_381"/>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None/>
            </a:pPr>
            <a:r>
              <a:rPr b="1" lang="nl-NL" sz="3600">
                <a:solidFill>
                  <a:schemeClr val="dk2"/>
                </a:solidFill>
              </a:rPr>
              <a:t>Ultra-Processed Foods-  What Are They?</a:t>
            </a:r>
            <a:endParaRPr b="1" sz="3600">
              <a:solidFill>
                <a:schemeClr val="dk2"/>
              </a:solidFill>
            </a:endParaRPr>
          </a:p>
        </p:txBody>
      </p:sp>
      <p:sp>
        <p:nvSpPr>
          <p:cNvPr id="313" name="Google Shape;313;g139974b26f6_2_38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sp>
        <p:nvSpPr>
          <p:cNvPr id="314" name="Google Shape;314;g139974b26f6_2_381"/>
          <p:cNvSpPr txBox="1"/>
          <p:nvPr/>
        </p:nvSpPr>
        <p:spPr>
          <a:xfrm>
            <a:off x="527050" y="2018050"/>
            <a:ext cx="11334900" cy="39753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rgbClr val="000000"/>
              </a:buClr>
              <a:buSzPts val="2600"/>
              <a:buFont typeface="Arial"/>
              <a:buNone/>
            </a:pPr>
            <a:r>
              <a:rPr i="0" lang="nl-NL" sz="2600" u="none" cap="none" strike="noStrike">
                <a:solidFill>
                  <a:srgbClr val="000000"/>
                </a:solidFill>
                <a:latin typeface="Titillium Web"/>
                <a:ea typeface="Titillium Web"/>
                <a:cs typeface="Titillium Web"/>
                <a:sym typeface="Titillium Web"/>
              </a:rPr>
              <a:t>“Ultra-processed foods are </a:t>
            </a:r>
            <a:r>
              <a:rPr b="1" i="0" lang="nl-NL" sz="2600" u="none" cap="none" strike="noStrike">
                <a:solidFill>
                  <a:srgbClr val="000000"/>
                </a:solidFill>
                <a:latin typeface="Titillium Web"/>
                <a:ea typeface="Titillium Web"/>
                <a:cs typeface="Titillium Web"/>
                <a:sym typeface="Titillium Web"/>
              </a:rPr>
              <a:t>formulations of ingredients</a:t>
            </a:r>
            <a:r>
              <a:rPr i="0" lang="nl-NL" sz="2600" u="none" cap="none" strike="noStrike">
                <a:solidFill>
                  <a:srgbClr val="000000"/>
                </a:solidFill>
                <a:latin typeface="Titillium Web"/>
                <a:ea typeface="Titillium Web"/>
                <a:cs typeface="Titillium Web"/>
                <a:sym typeface="Titillium Web"/>
              </a:rPr>
              <a:t>, mostly of exclusive industrial use, typically created by series of industrial techniques and</a:t>
            </a:r>
            <a:r>
              <a:rPr lang="nl-NL" sz="2600">
                <a:latin typeface="Titillium Web"/>
                <a:ea typeface="Titillium Web"/>
                <a:cs typeface="Titillium Web"/>
                <a:sym typeface="Titillium Web"/>
              </a:rPr>
              <a:t> </a:t>
            </a:r>
            <a:r>
              <a:rPr i="0" lang="nl-NL" sz="2600" u="none" cap="none" strike="noStrike">
                <a:solidFill>
                  <a:srgbClr val="000000"/>
                </a:solidFill>
                <a:latin typeface="Titillium Web"/>
                <a:ea typeface="Titillium Web"/>
                <a:cs typeface="Titillium Web"/>
                <a:sym typeface="Titillium Web"/>
              </a:rPr>
              <a:t>processes… Processes enabling the manufacture of ultra-processed foods involve several steps and different industries. It starts with the </a:t>
            </a:r>
            <a:r>
              <a:rPr b="1" i="0" lang="nl-NL" sz="2600" u="none" cap="none" strike="noStrike">
                <a:solidFill>
                  <a:srgbClr val="000000"/>
                </a:solidFill>
                <a:latin typeface="Titillium Web"/>
                <a:ea typeface="Titillium Web"/>
                <a:cs typeface="Titillium Web"/>
                <a:sym typeface="Titillium Web"/>
              </a:rPr>
              <a:t>fractioning of whole foods into substances</a:t>
            </a:r>
            <a:r>
              <a:rPr i="0" lang="nl-NL" sz="2600" u="none" cap="none" strike="noStrike">
                <a:solidFill>
                  <a:srgbClr val="000000"/>
                </a:solidFill>
                <a:latin typeface="Titillium Web"/>
                <a:ea typeface="Titillium Web"/>
                <a:cs typeface="Titillium Web"/>
                <a:sym typeface="Titillium Web"/>
              </a:rPr>
              <a:t> including sugars, oils and fats, proteins, starches and fibre. These substances are often obtained from a few high-yield plant foods (such as corn, wheat, soya, cane or beet)... ” </a:t>
            </a:r>
            <a:endParaRPr i="0" sz="2600" u="none" cap="none" strike="noStrike">
              <a:solidFill>
                <a:srgbClr val="000000"/>
              </a:solidFill>
              <a:latin typeface="Titillium Web"/>
              <a:ea typeface="Titillium Web"/>
              <a:cs typeface="Titillium Web"/>
              <a:sym typeface="Titillium Web"/>
            </a:endParaRPr>
          </a:p>
        </p:txBody>
      </p:sp>
      <p:sp>
        <p:nvSpPr>
          <p:cNvPr id="315" name="Google Shape;315;g139974b26f6_2_381"/>
          <p:cNvSpPr txBox="1"/>
          <p:nvPr/>
        </p:nvSpPr>
        <p:spPr>
          <a:xfrm>
            <a:off x="3589975" y="6270800"/>
            <a:ext cx="6693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nl-NL" sz="1400" u="sng" cap="none" strike="noStrike">
                <a:solidFill>
                  <a:srgbClr val="000000"/>
                </a:solidFill>
                <a:latin typeface="Arial"/>
                <a:ea typeface="Arial"/>
                <a:cs typeface="Arial"/>
                <a:sym typeface="Arial"/>
              </a:rPr>
              <a:t>Source</a:t>
            </a:r>
            <a:r>
              <a:rPr b="0" i="0" lang="nl-NL" sz="1400" u="none" cap="none" strike="noStrike">
                <a:solidFill>
                  <a:srgbClr val="000000"/>
                </a:solidFill>
                <a:latin typeface="Arial"/>
                <a:ea typeface="Arial"/>
                <a:cs typeface="Arial"/>
                <a:sym typeface="Arial"/>
              </a:rPr>
              <a:t>: https://www.fao.org/3/ca5644en/ca5644en.pdf</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g139974b26f6_2_391"/>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None/>
            </a:pPr>
            <a:r>
              <a:rPr b="1" lang="nl-NL" sz="3600">
                <a:solidFill>
                  <a:schemeClr val="dk2"/>
                </a:solidFill>
              </a:rPr>
              <a:t>Ultra-Processed Foods-  What Are They?</a:t>
            </a:r>
            <a:endParaRPr b="1" sz="3600">
              <a:solidFill>
                <a:schemeClr val="dk2"/>
              </a:solidFill>
            </a:endParaRPr>
          </a:p>
        </p:txBody>
      </p:sp>
      <p:sp>
        <p:nvSpPr>
          <p:cNvPr id="321" name="Google Shape;321;g139974b26f6_2_39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sp>
        <p:nvSpPr>
          <p:cNvPr id="322" name="Google Shape;322;g139974b26f6_2_391"/>
          <p:cNvSpPr txBox="1"/>
          <p:nvPr/>
        </p:nvSpPr>
        <p:spPr>
          <a:xfrm>
            <a:off x="603175" y="2207944"/>
            <a:ext cx="10613400" cy="2250600"/>
          </a:xfrm>
          <a:prstGeom prst="rect">
            <a:avLst/>
          </a:prstGeom>
          <a:noFill/>
          <a:ln>
            <a:noFill/>
          </a:ln>
        </p:spPr>
        <p:txBody>
          <a:bodyPr anchorCtr="0" anchor="t" bIns="45700" lIns="91425" spcFirstLastPara="1" rIns="91425" wrap="square" tIns="45700">
            <a:noAutofit/>
          </a:bodyPr>
          <a:lstStyle/>
          <a:p>
            <a:pPr indent="0" lvl="0" marL="457200" marR="0" rtl="0" algn="just">
              <a:lnSpc>
                <a:spcPct val="150000"/>
              </a:lnSpc>
              <a:spcBef>
                <a:spcPts val="0"/>
              </a:spcBef>
              <a:spcAft>
                <a:spcPts val="0"/>
              </a:spcAft>
              <a:buClr>
                <a:srgbClr val="000000"/>
              </a:buClr>
              <a:buSzPts val="2600"/>
              <a:buFont typeface="Arial"/>
              <a:buNone/>
            </a:pPr>
            <a:r>
              <a:rPr i="0" lang="nl-NL" sz="2600" u="none" cap="none" strike="noStrike">
                <a:solidFill>
                  <a:srgbClr val="000000"/>
                </a:solidFill>
                <a:latin typeface="Titillium Web"/>
                <a:ea typeface="Titillium Web"/>
                <a:cs typeface="Titillium Web"/>
                <a:sym typeface="Titillium Web"/>
              </a:rPr>
              <a:t>“Ultra-processed foods are made mostly from substances extracted from foods, such as fats, starches, added sugars, and hydrogenated fats. They may also contain additives like artificial colors and flavors or stabilisers. ” </a:t>
            </a:r>
            <a:endParaRPr i="0" sz="2600" u="none" cap="none" strike="noStrike">
              <a:solidFill>
                <a:srgbClr val="000000"/>
              </a:solidFill>
              <a:latin typeface="Titillium Web"/>
              <a:ea typeface="Titillium Web"/>
              <a:cs typeface="Titillium Web"/>
              <a:sym typeface="Titillium Web"/>
            </a:endParaRPr>
          </a:p>
        </p:txBody>
      </p:sp>
      <p:sp>
        <p:nvSpPr>
          <p:cNvPr id="323" name="Google Shape;323;g139974b26f6_2_391"/>
          <p:cNvSpPr txBox="1"/>
          <p:nvPr/>
        </p:nvSpPr>
        <p:spPr>
          <a:xfrm>
            <a:off x="3391800" y="5838900"/>
            <a:ext cx="88002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0" i="0" lang="nl-NL" sz="1300" u="sng" cap="none" strike="noStrike">
                <a:solidFill>
                  <a:srgbClr val="000000"/>
                </a:solidFill>
                <a:latin typeface="Arial"/>
                <a:ea typeface="Arial"/>
                <a:cs typeface="Arial"/>
                <a:sym typeface="Arial"/>
              </a:rPr>
              <a:t>Source</a:t>
            </a:r>
            <a:r>
              <a:rPr b="0" i="0" lang="nl-NL" sz="1300" u="none" cap="none" strike="noStrike">
                <a:solidFill>
                  <a:srgbClr val="000000"/>
                </a:solidFill>
                <a:latin typeface="Arial"/>
                <a:ea typeface="Arial"/>
                <a:cs typeface="Arial"/>
                <a:sym typeface="Arial"/>
              </a:rPr>
              <a:t>: https://www.health.harvard.edu/blog/what-are-ultra-processed-foods-and-are-they-bad-for-our-health-2020010918605</a:t>
            </a:r>
            <a:endParaRPr b="0" i="0" sz="13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g139974b26f6_2_400"/>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None/>
            </a:pPr>
            <a:r>
              <a:rPr b="1" lang="nl-NL" sz="3600">
                <a:solidFill>
                  <a:schemeClr val="dk2"/>
                </a:solidFill>
              </a:rPr>
              <a:t>Why Do We Eat More Processed Foods Nowadays?</a:t>
            </a:r>
            <a:endParaRPr b="1" sz="3600">
              <a:solidFill>
                <a:schemeClr val="dk2"/>
              </a:solidFill>
            </a:endParaRPr>
          </a:p>
        </p:txBody>
      </p:sp>
      <p:sp>
        <p:nvSpPr>
          <p:cNvPr id="329" name="Google Shape;329;g139974b26f6_2_40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sp>
        <p:nvSpPr>
          <p:cNvPr id="330" name="Google Shape;330;g139974b26f6_2_400"/>
          <p:cNvSpPr txBox="1"/>
          <p:nvPr/>
        </p:nvSpPr>
        <p:spPr>
          <a:xfrm>
            <a:off x="487168" y="2435923"/>
            <a:ext cx="7644300" cy="3970200"/>
          </a:xfrm>
          <a:prstGeom prst="rect">
            <a:avLst/>
          </a:prstGeom>
          <a:noFill/>
          <a:ln>
            <a:noFill/>
          </a:ln>
        </p:spPr>
        <p:txBody>
          <a:bodyPr anchorCtr="0" anchor="t" bIns="45700" lIns="91425" spcFirstLastPara="1" rIns="91425" wrap="square" tIns="45700">
            <a:noAutofit/>
          </a:bodyPr>
          <a:lstStyle/>
          <a:p>
            <a:pPr indent="-374650" lvl="0" marL="457200" marR="0" rtl="0" algn="just">
              <a:lnSpc>
                <a:spcPct val="150000"/>
              </a:lnSpc>
              <a:spcBef>
                <a:spcPts val="0"/>
              </a:spcBef>
              <a:spcAft>
                <a:spcPts val="0"/>
              </a:spcAft>
              <a:buClr>
                <a:srgbClr val="034EA2"/>
              </a:buClr>
              <a:buSzPts val="2300"/>
              <a:buFont typeface="Titillium Web"/>
              <a:buChar char="➔"/>
            </a:pPr>
            <a:r>
              <a:rPr i="0" lang="nl-NL" sz="2300" u="none" cap="none" strike="noStrike">
                <a:solidFill>
                  <a:srgbClr val="034EA2"/>
                </a:solidFill>
                <a:latin typeface="Titillium Web"/>
                <a:ea typeface="Titillium Web"/>
                <a:cs typeface="Titillium Web"/>
                <a:sym typeface="Titillium Web"/>
              </a:rPr>
              <a:t>The colours, flavors and aromas, along with the fat, sugar and salt cause us to eat larger amounts than we really need.</a:t>
            </a:r>
            <a:endParaRPr i="0" sz="2300" u="none" cap="none" strike="noStrike">
              <a:solidFill>
                <a:srgbClr val="000000"/>
              </a:solidFill>
              <a:latin typeface="Titillium Web"/>
              <a:ea typeface="Titillium Web"/>
              <a:cs typeface="Titillium Web"/>
              <a:sym typeface="Titillium Web"/>
            </a:endParaRPr>
          </a:p>
          <a:p>
            <a:pPr indent="-374650" lvl="0" marL="457200" marR="0" rtl="0" algn="just">
              <a:lnSpc>
                <a:spcPct val="150000"/>
              </a:lnSpc>
              <a:spcBef>
                <a:spcPts val="0"/>
              </a:spcBef>
              <a:spcAft>
                <a:spcPts val="0"/>
              </a:spcAft>
              <a:buClr>
                <a:srgbClr val="034EA2"/>
              </a:buClr>
              <a:buSzPts val="2300"/>
              <a:buFont typeface="Calibri"/>
              <a:buChar char="➔"/>
            </a:pPr>
            <a:r>
              <a:rPr i="0" lang="nl-NL" sz="2300" u="none" cap="none" strike="noStrike">
                <a:solidFill>
                  <a:schemeClr val="dk2"/>
                </a:solidFill>
                <a:latin typeface="Titillium Web"/>
                <a:ea typeface="Titillium Web"/>
                <a:cs typeface="Titillium Web"/>
                <a:sym typeface="Titillium Web"/>
              </a:rPr>
              <a:t>Streamlining production, transportation and distribution contribute to</a:t>
            </a:r>
            <a:r>
              <a:rPr i="0" lang="nl-NL" sz="2300" u="none" cap="none" strike="noStrike">
                <a:solidFill>
                  <a:srgbClr val="000000"/>
                </a:solidFill>
                <a:latin typeface="Titillium Web"/>
                <a:ea typeface="Titillium Web"/>
                <a:cs typeface="Titillium Web"/>
                <a:sym typeface="Titillium Web"/>
              </a:rPr>
              <a:t> </a:t>
            </a:r>
            <a:r>
              <a:rPr i="0" lang="nl-NL" sz="2300" u="none" cap="none" strike="noStrike">
                <a:solidFill>
                  <a:srgbClr val="034EA2"/>
                </a:solidFill>
                <a:latin typeface="Titillium Web"/>
                <a:ea typeface="Titillium Web"/>
                <a:cs typeface="Titillium Web"/>
                <a:sym typeface="Titillium Web"/>
              </a:rPr>
              <a:t>availability and immediacy of consumption </a:t>
            </a:r>
            <a:endParaRPr i="0" sz="2300" u="none" cap="none" strike="noStrike">
              <a:solidFill>
                <a:srgbClr val="000000"/>
              </a:solidFill>
              <a:latin typeface="Titillium Web"/>
              <a:ea typeface="Titillium Web"/>
              <a:cs typeface="Titillium Web"/>
              <a:sym typeface="Titillium Web"/>
            </a:endParaRPr>
          </a:p>
          <a:p>
            <a:pPr indent="-374650" lvl="0" marL="457200" marR="0" rtl="0" algn="just">
              <a:lnSpc>
                <a:spcPct val="150000"/>
              </a:lnSpc>
              <a:spcBef>
                <a:spcPts val="0"/>
              </a:spcBef>
              <a:spcAft>
                <a:spcPts val="0"/>
              </a:spcAft>
              <a:buClr>
                <a:srgbClr val="034EA2"/>
              </a:buClr>
              <a:buSzPts val="2300"/>
              <a:buFont typeface="Titillium Web"/>
              <a:buChar char="➔"/>
            </a:pPr>
            <a:r>
              <a:rPr i="0" lang="nl-NL" sz="2300" u="none" cap="none" strike="noStrike">
                <a:solidFill>
                  <a:srgbClr val="034EA2"/>
                </a:solidFill>
                <a:latin typeface="Titillium Web"/>
                <a:ea typeface="Titillium Web"/>
                <a:cs typeface="Titillium Web"/>
                <a:sym typeface="Titillium Web"/>
              </a:rPr>
              <a:t>Intensive marketing and advertising </a:t>
            </a:r>
            <a:endParaRPr i="0" sz="2300" u="none" cap="none" strike="noStrike">
              <a:solidFill>
                <a:srgbClr val="000000"/>
              </a:solidFill>
              <a:latin typeface="Titillium Web"/>
              <a:ea typeface="Titillium Web"/>
              <a:cs typeface="Titillium Web"/>
              <a:sym typeface="Titillium Web"/>
            </a:endParaRPr>
          </a:p>
        </p:txBody>
      </p:sp>
      <p:pic>
        <p:nvPicPr>
          <p:cNvPr id="331" name="Google Shape;331;g139974b26f6_2_400"/>
          <p:cNvPicPr preferRelativeResize="0"/>
          <p:nvPr/>
        </p:nvPicPr>
        <p:blipFill rotWithShape="1">
          <a:blip r:embed="rId3">
            <a:alphaModFix/>
          </a:blip>
          <a:srcRect b="0" l="0" r="0" t="0"/>
          <a:stretch/>
        </p:blipFill>
        <p:spPr>
          <a:xfrm>
            <a:off x="8623301" y="2283516"/>
            <a:ext cx="3180300" cy="3715500"/>
          </a:xfrm>
          <a:prstGeom prst="round2DiagRect">
            <a:avLst>
              <a:gd fmla="val 16667" name="adj1"/>
              <a:gd fmla="val 0" name="adj2"/>
            </a:avLst>
          </a:prstGeom>
          <a:noFill/>
          <a:ln cap="sq" cmpd="sng" w="88900">
            <a:solidFill>
              <a:srgbClr val="FFFFFF"/>
            </a:solidFill>
            <a:prstDash val="solid"/>
            <a:miter lim="800000"/>
            <a:headEnd len="sm" w="sm" type="none"/>
            <a:tailEnd len="sm" w="sm" type="none"/>
          </a:ln>
          <a:effectLst>
            <a:outerShdw blurRad="254000" rotWithShape="0" algn="tl">
              <a:srgbClr val="000000">
                <a:alpha val="4196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139974b26f6_2_409"/>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None/>
            </a:pPr>
            <a:r>
              <a:rPr b="1" lang="nl-NL" sz="3600">
                <a:solidFill>
                  <a:schemeClr val="dk2"/>
                </a:solidFill>
              </a:rPr>
              <a:t>And Why is it so Bad for Us?</a:t>
            </a:r>
            <a:endParaRPr b="1" sz="3600">
              <a:solidFill>
                <a:schemeClr val="dk2"/>
              </a:solidFill>
            </a:endParaRPr>
          </a:p>
        </p:txBody>
      </p:sp>
      <p:sp>
        <p:nvSpPr>
          <p:cNvPr id="337" name="Google Shape;337;g139974b26f6_2_409"/>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sp>
        <p:nvSpPr>
          <p:cNvPr id="338" name="Google Shape;338;g139974b26f6_2_409"/>
          <p:cNvSpPr txBox="1"/>
          <p:nvPr/>
        </p:nvSpPr>
        <p:spPr>
          <a:xfrm>
            <a:off x="410968" y="2131123"/>
            <a:ext cx="7644300" cy="3970200"/>
          </a:xfrm>
          <a:prstGeom prst="rect">
            <a:avLst/>
          </a:prstGeom>
          <a:noFill/>
          <a:ln>
            <a:noFill/>
          </a:ln>
        </p:spPr>
        <p:txBody>
          <a:bodyPr anchorCtr="0" anchor="t" bIns="45700" lIns="91425" spcFirstLastPara="1" rIns="91425" wrap="square" tIns="45700">
            <a:noAutofit/>
          </a:bodyPr>
          <a:lstStyle/>
          <a:p>
            <a:pPr indent="-374650" lvl="0" marL="457200" marR="0" rtl="0" algn="just">
              <a:lnSpc>
                <a:spcPct val="100000"/>
              </a:lnSpc>
              <a:spcBef>
                <a:spcPts val="0"/>
              </a:spcBef>
              <a:spcAft>
                <a:spcPts val="0"/>
              </a:spcAft>
              <a:buClr>
                <a:srgbClr val="034EA2"/>
              </a:buClr>
              <a:buSzPts val="2300"/>
              <a:buFont typeface="Titillium Web"/>
              <a:buChar char="➔"/>
            </a:pPr>
            <a:r>
              <a:rPr i="0" lang="nl-NL" sz="2300" u="none" cap="none" strike="noStrike">
                <a:solidFill>
                  <a:srgbClr val="034EA2"/>
                </a:solidFill>
                <a:latin typeface="Titillium Web"/>
                <a:ea typeface="Titillium Web"/>
                <a:cs typeface="Titillium Web"/>
                <a:sym typeface="Titillium Web"/>
              </a:rPr>
              <a:t>Research links ultra-processed foods to a number of health problems. People who eat more of the stuff are more likely to be obese, and have diabetes, heart disease, and vascular disease (that includes stroke), too.</a:t>
            </a:r>
            <a:endParaRPr i="0" sz="2300" u="none" cap="none" strike="noStrike">
              <a:solidFill>
                <a:srgbClr val="034EA2"/>
              </a:solidFill>
              <a:latin typeface="Titillium Web"/>
              <a:ea typeface="Titillium Web"/>
              <a:cs typeface="Titillium Web"/>
              <a:sym typeface="Titillium Web"/>
            </a:endParaRPr>
          </a:p>
          <a:p>
            <a:pPr indent="0" lvl="0" marL="914400" marR="0" rtl="0" algn="just">
              <a:lnSpc>
                <a:spcPct val="100000"/>
              </a:lnSpc>
              <a:spcBef>
                <a:spcPts val="0"/>
              </a:spcBef>
              <a:spcAft>
                <a:spcPts val="0"/>
              </a:spcAft>
              <a:buClr>
                <a:srgbClr val="000000"/>
              </a:buClr>
              <a:buSzPts val="2400"/>
              <a:buFont typeface="Arial"/>
              <a:buNone/>
            </a:pPr>
            <a:r>
              <a:t/>
            </a:r>
            <a:endParaRPr i="0" sz="2300" u="none" cap="none" strike="noStrike">
              <a:solidFill>
                <a:srgbClr val="034EA2"/>
              </a:solidFill>
              <a:latin typeface="Titillium Web"/>
              <a:ea typeface="Titillium Web"/>
              <a:cs typeface="Titillium Web"/>
              <a:sym typeface="Titillium Web"/>
            </a:endParaRPr>
          </a:p>
          <a:p>
            <a:pPr indent="-374650" lvl="0" marL="457200" marR="0" rtl="0" algn="just">
              <a:lnSpc>
                <a:spcPct val="100000"/>
              </a:lnSpc>
              <a:spcBef>
                <a:spcPts val="0"/>
              </a:spcBef>
              <a:spcAft>
                <a:spcPts val="0"/>
              </a:spcAft>
              <a:buClr>
                <a:srgbClr val="034EA2"/>
              </a:buClr>
              <a:buSzPts val="2300"/>
              <a:buFont typeface="Titillium Web"/>
              <a:buChar char="➔"/>
            </a:pPr>
            <a:r>
              <a:rPr i="0" lang="nl-NL" sz="2300" u="none" cap="none" strike="noStrike">
                <a:solidFill>
                  <a:srgbClr val="034EA2"/>
                </a:solidFill>
                <a:latin typeface="Titillium Web"/>
                <a:ea typeface="Titillium Web"/>
                <a:cs typeface="Titillium Web"/>
                <a:sym typeface="Titillium Web"/>
              </a:rPr>
              <a:t>Ultra-processed foods, (though not all of them), tend to be low in fiber and other essential nutrients. and </a:t>
            </a:r>
            <a:endParaRPr i="0" sz="2300" u="none" cap="none" strike="noStrike">
              <a:solidFill>
                <a:srgbClr val="034EA2"/>
              </a:solidFill>
              <a:latin typeface="Titillium Web"/>
              <a:ea typeface="Titillium Web"/>
              <a:cs typeface="Titillium Web"/>
              <a:sym typeface="Titillium Web"/>
            </a:endParaRPr>
          </a:p>
          <a:p>
            <a:pPr indent="0" lvl="0" marL="914400" marR="0" rtl="0" algn="just">
              <a:lnSpc>
                <a:spcPct val="100000"/>
              </a:lnSpc>
              <a:spcBef>
                <a:spcPts val="0"/>
              </a:spcBef>
              <a:spcAft>
                <a:spcPts val="0"/>
              </a:spcAft>
              <a:buClr>
                <a:srgbClr val="000000"/>
              </a:buClr>
              <a:buSzPts val="2400"/>
              <a:buFont typeface="Arial"/>
              <a:buNone/>
            </a:pPr>
            <a:r>
              <a:t/>
            </a:r>
            <a:endParaRPr i="0" sz="2300" u="none" cap="none" strike="noStrike">
              <a:solidFill>
                <a:srgbClr val="034EA2"/>
              </a:solidFill>
              <a:latin typeface="Titillium Web"/>
              <a:ea typeface="Titillium Web"/>
              <a:cs typeface="Titillium Web"/>
              <a:sym typeface="Titillium Web"/>
            </a:endParaRPr>
          </a:p>
          <a:p>
            <a:pPr indent="-374650" lvl="0" marL="457200" marR="0" rtl="0" algn="just">
              <a:lnSpc>
                <a:spcPct val="100000"/>
              </a:lnSpc>
              <a:spcBef>
                <a:spcPts val="0"/>
              </a:spcBef>
              <a:spcAft>
                <a:spcPts val="0"/>
              </a:spcAft>
              <a:buClr>
                <a:srgbClr val="034EA2"/>
              </a:buClr>
              <a:buSzPts val="2300"/>
              <a:buFont typeface="Titillium Web"/>
              <a:buChar char="➔"/>
            </a:pPr>
            <a:r>
              <a:rPr i="0" lang="nl-NL" sz="2300" u="none" cap="none" strike="noStrike">
                <a:solidFill>
                  <a:srgbClr val="034EA2"/>
                </a:solidFill>
                <a:latin typeface="Titillium Web"/>
                <a:ea typeface="Titillium Web"/>
                <a:cs typeface="Titillium Web"/>
                <a:sym typeface="Titillium Web"/>
              </a:rPr>
              <a:t>Eating them causes us to eat less nutritious foods</a:t>
            </a:r>
            <a:endParaRPr i="0" sz="2300" u="none" cap="none" strike="noStrike">
              <a:solidFill>
                <a:srgbClr val="034EA2"/>
              </a:solidFill>
              <a:latin typeface="Titillium Web"/>
              <a:ea typeface="Titillium Web"/>
              <a:cs typeface="Titillium Web"/>
              <a:sym typeface="Titillium Web"/>
            </a:endParaRPr>
          </a:p>
          <a:p>
            <a:pPr indent="0" lvl="0" marL="914400" marR="0" rtl="0" algn="just">
              <a:lnSpc>
                <a:spcPct val="150000"/>
              </a:lnSpc>
              <a:spcBef>
                <a:spcPts val="0"/>
              </a:spcBef>
              <a:spcAft>
                <a:spcPts val="0"/>
              </a:spcAft>
              <a:buClr>
                <a:srgbClr val="000000"/>
              </a:buClr>
              <a:buSzPts val="1400"/>
              <a:buFont typeface="Arial"/>
              <a:buNone/>
            </a:pPr>
            <a:r>
              <a:t/>
            </a:r>
            <a:endParaRPr i="0" sz="2300" u="none" cap="none" strike="noStrike">
              <a:solidFill>
                <a:srgbClr val="000000"/>
              </a:solidFill>
              <a:latin typeface="Titillium Web"/>
              <a:ea typeface="Titillium Web"/>
              <a:cs typeface="Titillium Web"/>
              <a:sym typeface="Titillium Web"/>
            </a:endParaRPr>
          </a:p>
        </p:txBody>
      </p:sp>
      <p:pic>
        <p:nvPicPr>
          <p:cNvPr id="339" name="Google Shape;339;g139974b26f6_2_409"/>
          <p:cNvPicPr preferRelativeResize="0"/>
          <p:nvPr/>
        </p:nvPicPr>
        <p:blipFill rotWithShape="1">
          <a:blip r:embed="rId3">
            <a:alphaModFix/>
          </a:blip>
          <a:srcRect b="0" l="2762" r="36116" t="0"/>
          <a:stretch/>
        </p:blipFill>
        <p:spPr>
          <a:xfrm>
            <a:off x="8547101" y="2054916"/>
            <a:ext cx="3180300" cy="3715500"/>
          </a:xfrm>
          <a:prstGeom prst="round2DiagRect">
            <a:avLst>
              <a:gd fmla="val 16667" name="adj1"/>
              <a:gd fmla="val 0" name="adj2"/>
            </a:avLst>
          </a:prstGeom>
          <a:noFill/>
          <a:ln cap="sq" cmpd="sng" w="88900">
            <a:solidFill>
              <a:srgbClr val="FFFFFF"/>
            </a:solidFill>
            <a:prstDash val="solid"/>
            <a:miter lim="800000"/>
            <a:headEnd len="sm" w="sm" type="none"/>
            <a:tailEnd len="sm" w="sm" type="none"/>
          </a:ln>
          <a:effectLst>
            <a:outerShdw blurRad="254000" rotWithShape="0" algn="tl">
              <a:srgbClr val="000000">
                <a:alpha val="42350"/>
              </a:srgbClr>
            </a:outerShdw>
          </a:effectLst>
        </p:spPr>
      </p:pic>
      <p:sp>
        <p:nvSpPr>
          <p:cNvPr id="340" name="Google Shape;340;g139974b26f6_2_409"/>
          <p:cNvSpPr txBox="1"/>
          <p:nvPr/>
        </p:nvSpPr>
        <p:spPr>
          <a:xfrm>
            <a:off x="4347275" y="6217675"/>
            <a:ext cx="7116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nl-NL" sz="1400" u="none" cap="none" strike="noStrike">
                <a:solidFill>
                  <a:srgbClr val="000000"/>
                </a:solidFill>
                <a:latin typeface="Arial"/>
                <a:ea typeface="Arial"/>
                <a:cs typeface="Arial"/>
                <a:sym typeface="Arial"/>
              </a:rPr>
              <a:t>Source: </a:t>
            </a:r>
            <a:r>
              <a:rPr b="0" i="0" lang="nl-NL" sz="1400" u="sng" cap="none" strike="noStrike">
                <a:solidFill>
                  <a:schemeClr val="hlink"/>
                </a:solidFill>
                <a:latin typeface="Arial"/>
                <a:ea typeface="Arial"/>
                <a:cs typeface="Arial"/>
                <a:sym typeface="Arial"/>
                <a:hlinkClick r:id="rId4"/>
              </a:rPr>
              <a:t>Hidden Dangers of Ultra-processed Foods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139974b26f6_2_611"/>
          <p:cNvSpPr txBox="1"/>
          <p:nvPr>
            <p:ph idx="1" type="body"/>
          </p:nvPr>
        </p:nvSpPr>
        <p:spPr>
          <a:xfrm>
            <a:off x="1343125" y="2368725"/>
            <a:ext cx="3632400" cy="2746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4000"/>
              <a:buFont typeface="Arial"/>
              <a:buNone/>
            </a:pPr>
            <a:r>
              <a:rPr lang="nl-NL">
                <a:solidFill>
                  <a:srgbClr val="000000"/>
                </a:solidFill>
                <a:highlight>
                  <a:srgbClr val="D5A6BD"/>
                </a:highlight>
                <a:latin typeface="Titillium Web"/>
                <a:ea typeface="Titillium Web"/>
                <a:cs typeface="Titillium Web"/>
                <a:sym typeface="Titillium Web"/>
              </a:rPr>
              <a:t>Get the Most Out of Processed Foods</a:t>
            </a:r>
            <a:endParaRPr>
              <a:solidFill>
                <a:srgbClr val="000000"/>
              </a:solidFill>
              <a:highlight>
                <a:srgbClr val="D5A6BD"/>
              </a:highlight>
              <a:latin typeface="Titillium Web"/>
              <a:ea typeface="Titillium Web"/>
              <a:cs typeface="Titillium Web"/>
              <a:sym typeface="Titillium Web"/>
            </a:endParaRPr>
          </a:p>
          <a:p>
            <a:pPr indent="0" lvl="0" marL="0" rtl="0" algn="l">
              <a:lnSpc>
                <a:spcPct val="115000"/>
              </a:lnSpc>
              <a:spcBef>
                <a:spcPts val="0"/>
              </a:spcBef>
              <a:spcAft>
                <a:spcPts val="0"/>
              </a:spcAft>
              <a:buClr>
                <a:schemeClr val="lt1"/>
              </a:buClr>
              <a:buSzPts val="3600"/>
              <a:buNone/>
            </a:pPr>
            <a:r>
              <a:t/>
            </a:r>
            <a:endParaRPr>
              <a:solidFill>
                <a:srgbClr val="000000"/>
              </a:solidFill>
              <a:highlight>
                <a:srgbClr val="D5A6BD"/>
              </a:highlight>
              <a:latin typeface="Titillium Web"/>
              <a:ea typeface="Titillium Web"/>
              <a:cs typeface="Titillium Web"/>
              <a:sym typeface="Titillium Web"/>
            </a:endParaRPr>
          </a:p>
        </p:txBody>
      </p:sp>
      <p:sp>
        <p:nvSpPr>
          <p:cNvPr id="346" name="Google Shape;346;g139974b26f6_2_61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pic>
        <p:nvPicPr>
          <p:cNvPr id="347" name="Google Shape;347;g139974b26f6_2_611"/>
          <p:cNvPicPr preferRelativeResize="0"/>
          <p:nvPr/>
        </p:nvPicPr>
        <p:blipFill rotWithShape="1">
          <a:blip r:embed="rId3">
            <a:alphaModFix/>
          </a:blip>
          <a:srcRect b="0" l="0" r="0" t="0"/>
          <a:stretch/>
        </p:blipFill>
        <p:spPr>
          <a:xfrm>
            <a:off x="6464225" y="3437151"/>
            <a:ext cx="5129651" cy="3273649"/>
          </a:xfrm>
          <a:prstGeom prst="rect">
            <a:avLst/>
          </a:prstGeom>
          <a:noFill/>
          <a:ln>
            <a:noFill/>
          </a:ln>
        </p:spPr>
      </p:pic>
      <p:pic>
        <p:nvPicPr>
          <p:cNvPr id="348" name="Google Shape;348;g139974b26f6_2_611"/>
          <p:cNvPicPr preferRelativeResize="0"/>
          <p:nvPr/>
        </p:nvPicPr>
        <p:blipFill rotWithShape="1">
          <a:blip r:embed="rId4">
            <a:alphaModFix/>
          </a:blip>
          <a:srcRect b="0" l="0" r="0" t="0"/>
          <a:stretch/>
        </p:blipFill>
        <p:spPr>
          <a:xfrm>
            <a:off x="8736488" y="150100"/>
            <a:ext cx="3201126" cy="3201126"/>
          </a:xfrm>
          <a:prstGeom prst="rect">
            <a:avLst/>
          </a:prstGeom>
          <a:noFill/>
          <a:ln>
            <a:noFill/>
          </a:ln>
        </p:spPr>
      </p:pic>
      <p:sp>
        <p:nvSpPr>
          <p:cNvPr id="349" name="Google Shape;349;g139974b26f6_2_611"/>
          <p:cNvSpPr txBox="1"/>
          <p:nvPr/>
        </p:nvSpPr>
        <p:spPr>
          <a:xfrm>
            <a:off x="3174975" y="6174700"/>
            <a:ext cx="4692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nl-NL" sz="1400" u="sng" cap="none" strike="noStrike">
                <a:solidFill>
                  <a:srgbClr val="FFFFFF"/>
                </a:solidFill>
                <a:latin typeface="Arial"/>
                <a:ea typeface="Arial"/>
                <a:cs typeface="Arial"/>
                <a:sym typeface="Arial"/>
                <a:hlinkClick r:id="rId5">
                  <a:extLst>
                    <a:ext uri="{A12FA001-AC4F-418D-AE19-62706E023703}">
                      <ahyp:hlinkClr val="tx"/>
                    </a:ext>
                  </a:extLst>
                </a:hlinkClick>
              </a:rPr>
              <a:t>Source</a:t>
            </a:r>
            <a:r>
              <a:rPr b="0" i="0" lang="nl-NL" sz="1400" u="none" cap="none" strike="noStrike">
                <a:solidFill>
                  <a:srgbClr val="FFFFFF"/>
                </a:solidFill>
                <a:latin typeface="Arial"/>
                <a:ea typeface="Arial"/>
                <a:cs typeface="Arial"/>
                <a:sym typeface="Arial"/>
              </a:rPr>
              <a:t>: </a:t>
            </a:r>
            <a:r>
              <a:rPr b="0" i="0" lang="nl-NL" sz="1400" u="sng" cap="none" strike="noStrike">
                <a:solidFill>
                  <a:srgbClr val="FFFFFF"/>
                </a:solidFill>
                <a:latin typeface="Arial"/>
                <a:ea typeface="Arial"/>
                <a:cs typeface="Arial"/>
                <a:sym typeface="Arial"/>
                <a:hlinkClick r:id="rId6">
                  <a:extLst>
                    <a:ext uri="{A12FA001-AC4F-418D-AE19-62706E023703}">
                      <ahyp:hlinkClr val="tx"/>
                    </a:ext>
                  </a:extLst>
                </a:hlinkClick>
              </a:rPr>
              <a:t>ABC of Food Processing </a:t>
            </a:r>
            <a:r>
              <a:rPr b="0" i="0" lang="nl-NL" sz="1400" u="none" cap="none" strike="noStrike">
                <a:solidFill>
                  <a:srgbClr val="FFFFFF"/>
                </a:solidFill>
                <a:latin typeface="Arial"/>
                <a:ea typeface="Arial"/>
                <a:cs typeface="Arial"/>
                <a:sym typeface="Arial"/>
              </a:rPr>
              <a:t>@ EUFIC</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g139974b26f6_2_990"/>
          <p:cNvSpPr/>
          <p:nvPr/>
        </p:nvSpPr>
        <p:spPr>
          <a:xfrm>
            <a:off x="4760913" y="2351088"/>
            <a:ext cx="2654400" cy="709500"/>
          </a:xfrm>
          <a:prstGeom prst="rect">
            <a:avLst/>
          </a:prstGeom>
          <a:solidFill>
            <a:srgbClr val="00AB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5" name="Google Shape;355;g139974b26f6_2_99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sp>
        <p:nvSpPr>
          <p:cNvPr id="356" name="Google Shape;356;g139974b26f6_2_990"/>
          <p:cNvSpPr txBox="1"/>
          <p:nvPr/>
        </p:nvSpPr>
        <p:spPr>
          <a:xfrm>
            <a:off x="4641405" y="2336562"/>
            <a:ext cx="2909100" cy="1385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nl-NL" sz="4200">
                <a:solidFill>
                  <a:schemeClr val="lt1"/>
                </a:solidFill>
                <a:latin typeface="Arial"/>
                <a:ea typeface="Arial"/>
                <a:cs typeface="Arial"/>
                <a:sym typeface="Aria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g139974b26f6_0_378"/>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Font typeface="Arial"/>
              <a:buNone/>
            </a:pPr>
            <a:r>
              <a:rPr b="1" lang="nl-NL" sz="3600">
                <a:solidFill>
                  <a:schemeClr val="dk2"/>
                </a:solidFill>
              </a:rPr>
              <a:t>Opening Activity: What do you know about what you eat?  </a:t>
            </a:r>
            <a:endParaRPr b="1" sz="3600">
              <a:solidFill>
                <a:schemeClr val="dk2"/>
              </a:solidFill>
            </a:endParaRPr>
          </a:p>
          <a:p>
            <a:pPr indent="0" lvl="0" marL="0" rtl="0" algn="l">
              <a:lnSpc>
                <a:spcPct val="90000"/>
              </a:lnSpc>
              <a:spcBef>
                <a:spcPts val="0"/>
              </a:spcBef>
              <a:spcAft>
                <a:spcPts val="0"/>
              </a:spcAft>
              <a:buClr>
                <a:srgbClr val="004F9D"/>
              </a:buClr>
              <a:buSzPts val="4800"/>
              <a:buNone/>
            </a:pPr>
            <a:r>
              <a:t/>
            </a:r>
            <a:endParaRPr b="1"/>
          </a:p>
        </p:txBody>
      </p:sp>
      <p:sp>
        <p:nvSpPr>
          <p:cNvPr id="233" name="Google Shape;233;g139974b26f6_0_378"/>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nl-NL"/>
              <a:t>‹#›</a:t>
            </a:fld>
            <a:endParaRPr/>
          </a:p>
        </p:txBody>
      </p:sp>
      <p:sp>
        <p:nvSpPr>
          <p:cNvPr id="234" name="Google Shape;234;g139974b26f6_0_378"/>
          <p:cNvSpPr txBox="1"/>
          <p:nvPr/>
        </p:nvSpPr>
        <p:spPr>
          <a:xfrm>
            <a:off x="2901148" y="2767475"/>
            <a:ext cx="6389700" cy="1466100"/>
          </a:xfrm>
          <a:prstGeom prst="rect">
            <a:avLst/>
          </a:prstGeom>
          <a:noFill/>
          <a:ln>
            <a:noFill/>
          </a:ln>
        </p:spPr>
        <p:txBody>
          <a:bodyPr anchorCtr="0" anchor="t" bIns="45700" lIns="91425" spcFirstLastPara="1" rIns="91425" wrap="square" tIns="45700">
            <a:noAutofit/>
          </a:bodyPr>
          <a:lstStyle/>
          <a:p>
            <a:pPr indent="0" lvl="0" marL="0" marR="0" rtl="0" algn="just">
              <a:lnSpc>
                <a:spcPct val="200000"/>
              </a:lnSpc>
              <a:spcBef>
                <a:spcPts val="0"/>
              </a:spcBef>
              <a:spcAft>
                <a:spcPts val="0"/>
              </a:spcAft>
              <a:buClr>
                <a:srgbClr val="000000"/>
              </a:buClr>
              <a:buSzPts val="3000"/>
              <a:buFont typeface="Arial"/>
              <a:buNone/>
            </a:pPr>
            <a:r>
              <a:rPr b="1" i="0" lang="nl-NL" sz="3000" u="sng" cap="none" strike="noStrike">
                <a:solidFill>
                  <a:schemeClr val="lt2"/>
                </a:solidFill>
                <a:latin typeface="Titillium Web"/>
                <a:ea typeface="Titillium Web"/>
                <a:cs typeface="Titillium Web"/>
                <a:sym typeface="Titillium Web"/>
              </a:rPr>
              <a:t>What did you eat for breakfast?</a:t>
            </a:r>
            <a:endParaRPr b="1" i="0" sz="3000" u="sng" cap="none" strike="noStrike">
              <a:solidFill>
                <a:schemeClr val="lt2"/>
              </a:solidFill>
              <a:latin typeface="Titillium Web"/>
              <a:ea typeface="Titillium Web"/>
              <a:cs typeface="Titillium Web"/>
              <a:sym typeface="Titillium Web"/>
            </a:endParaRPr>
          </a:p>
          <a:p>
            <a:pPr indent="-419100" lvl="0" marL="457200" marR="0" rtl="0" algn="just">
              <a:lnSpc>
                <a:spcPct val="100000"/>
              </a:lnSpc>
              <a:spcBef>
                <a:spcPts val="0"/>
              </a:spcBef>
              <a:spcAft>
                <a:spcPts val="0"/>
              </a:spcAft>
              <a:buClr>
                <a:srgbClr val="034EA2"/>
              </a:buClr>
              <a:buSzPts val="3000"/>
              <a:buFont typeface="Titillium Web"/>
              <a:buChar char="●"/>
            </a:pPr>
            <a:r>
              <a:rPr b="1" i="0" lang="nl-NL" sz="3000" u="none" cap="none" strike="noStrike">
                <a:solidFill>
                  <a:srgbClr val="034EA2"/>
                </a:solidFill>
                <a:latin typeface="Titillium Web"/>
                <a:ea typeface="Titillium Web"/>
                <a:cs typeface="Titillium Web"/>
                <a:sym typeface="Titillium Web"/>
              </a:rPr>
              <a:t>Write each component on a separate post-it/piece of paper  </a:t>
            </a:r>
            <a:endParaRPr b="1" i="0" sz="3000" u="none" cap="none" strike="noStrike">
              <a:solidFill>
                <a:srgbClr val="034EA2"/>
              </a:solidFill>
              <a:latin typeface="Titillium Web"/>
              <a:ea typeface="Titillium Web"/>
              <a:cs typeface="Titillium Web"/>
              <a:sym typeface="Titillium Web"/>
            </a:endParaRPr>
          </a:p>
          <a:p>
            <a:pPr indent="-419100" lvl="0" marL="457200" marR="0" rtl="0" algn="just">
              <a:lnSpc>
                <a:spcPct val="100000"/>
              </a:lnSpc>
              <a:spcBef>
                <a:spcPts val="0"/>
              </a:spcBef>
              <a:spcAft>
                <a:spcPts val="0"/>
              </a:spcAft>
              <a:buClr>
                <a:srgbClr val="034EA2"/>
              </a:buClr>
              <a:buSzPts val="3000"/>
              <a:buFont typeface="Titillium Web"/>
              <a:buChar char="●"/>
            </a:pPr>
            <a:r>
              <a:rPr b="1" i="0" lang="nl-NL" sz="3000" u="none" cap="none" strike="noStrike">
                <a:solidFill>
                  <a:srgbClr val="034EA2"/>
                </a:solidFill>
                <a:latin typeface="Titillium Web"/>
                <a:ea typeface="Titillium Web"/>
                <a:cs typeface="Titillium Web"/>
                <a:sym typeface="Titillium Web"/>
              </a:rPr>
              <a:t>Come and put the notes in the column you think they belong. </a:t>
            </a:r>
            <a:endParaRPr b="1" i="0" sz="3000" u="none" cap="none" strike="noStrike">
              <a:solidFill>
                <a:srgbClr val="034EA2"/>
              </a:solidFill>
              <a:latin typeface="Titillium Web"/>
              <a:ea typeface="Titillium Web"/>
              <a:cs typeface="Titillium Web"/>
              <a:sym typeface="Titillium Web"/>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139974b26f6_0_571"/>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Font typeface="Arial"/>
              <a:buNone/>
            </a:pPr>
            <a:r>
              <a:rPr b="1" lang="nl-NL" sz="3600">
                <a:solidFill>
                  <a:schemeClr val="dk2"/>
                </a:solidFill>
              </a:rPr>
              <a:t>Definitions of Food Processing</a:t>
            </a:r>
            <a:endParaRPr b="1" sz="3600">
              <a:solidFill>
                <a:schemeClr val="dk2"/>
              </a:solidFill>
            </a:endParaRPr>
          </a:p>
          <a:p>
            <a:pPr indent="0" lvl="0" marL="0" rtl="0" algn="l">
              <a:lnSpc>
                <a:spcPct val="90000"/>
              </a:lnSpc>
              <a:spcBef>
                <a:spcPts val="0"/>
              </a:spcBef>
              <a:spcAft>
                <a:spcPts val="0"/>
              </a:spcAft>
              <a:buClr>
                <a:srgbClr val="004F9D"/>
              </a:buClr>
              <a:buSzPts val="4800"/>
              <a:buNone/>
            </a:pPr>
            <a:r>
              <a:t/>
            </a:r>
            <a:endParaRPr b="1" sz="3600">
              <a:solidFill>
                <a:schemeClr val="dk2"/>
              </a:solidFill>
            </a:endParaRPr>
          </a:p>
        </p:txBody>
      </p:sp>
      <p:sp>
        <p:nvSpPr>
          <p:cNvPr id="240" name="Google Shape;240;g139974b26f6_0_57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sp>
        <p:nvSpPr>
          <p:cNvPr id="241" name="Google Shape;241;g139974b26f6_0_571"/>
          <p:cNvSpPr txBox="1"/>
          <p:nvPr/>
        </p:nvSpPr>
        <p:spPr>
          <a:xfrm>
            <a:off x="2234150" y="1893998"/>
            <a:ext cx="3695700" cy="289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i="0" lang="nl-NL" sz="2600" u="none" cap="none" strike="noStrike">
                <a:solidFill>
                  <a:srgbClr val="000000"/>
                </a:solidFill>
                <a:latin typeface="Titillium Web"/>
                <a:ea typeface="Titillium Web"/>
                <a:cs typeface="Titillium Web"/>
                <a:sym typeface="Titillium Web"/>
              </a:rPr>
              <a:t>Transforming ingredients to products. </a:t>
            </a:r>
            <a:endParaRPr i="0" sz="2600" u="none" cap="none" strike="noStrike">
              <a:solidFill>
                <a:srgbClr val="000000"/>
              </a:solidFill>
              <a:latin typeface="Titillium Web"/>
              <a:ea typeface="Titillium Web"/>
              <a:cs typeface="Titillium Web"/>
              <a:sym typeface="Titillium Web"/>
            </a:endParaRPr>
          </a:p>
          <a:p>
            <a:pPr indent="0" lvl="0" marL="0" marR="0" rtl="0" algn="l">
              <a:lnSpc>
                <a:spcPct val="100000"/>
              </a:lnSpc>
              <a:spcBef>
                <a:spcPts val="0"/>
              </a:spcBef>
              <a:spcAft>
                <a:spcPts val="0"/>
              </a:spcAft>
              <a:buClr>
                <a:srgbClr val="000000"/>
              </a:buClr>
              <a:buSzPts val="1800"/>
              <a:buFont typeface="Arial"/>
              <a:buNone/>
            </a:pPr>
            <a:r>
              <a:rPr i="0" lang="nl-NL" sz="1800" u="none" cap="none" strike="noStrike">
                <a:solidFill>
                  <a:srgbClr val="000000"/>
                </a:solidFill>
                <a:latin typeface="Titillium Web"/>
                <a:ea typeface="Titillium Web"/>
                <a:cs typeface="Titillium Web"/>
                <a:sym typeface="Titillium Web"/>
              </a:rPr>
              <a:t>(Source: </a:t>
            </a:r>
            <a:r>
              <a:rPr i="0" lang="nl-NL" sz="1800" u="sng" cap="none" strike="noStrike">
                <a:solidFill>
                  <a:schemeClr val="hlink"/>
                </a:solidFill>
                <a:latin typeface="Titillium Web"/>
                <a:ea typeface="Titillium Web"/>
                <a:cs typeface="Titillium Web"/>
                <a:sym typeface="Titillium Web"/>
                <a:hlinkClick r:id="rId3"/>
              </a:rPr>
              <a:t>International Agency for Research on Cancer - European Prospective Investigation into Cancer and Nutrition</a:t>
            </a:r>
            <a:r>
              <a:rPr i="0" lang="nl-NL" sz="1800" u="none" cap="none" strike="noStrike">
                <a:solidFill>
                  <a:srgbClr val="000000"/>
                </a:solidFill>
                <a:latin typeface="Titillium Web"/>
                <a:ea typeface="Titillium Web"/>
                <a:cs typeface="Titillium Web"/>
                <a:sym typeface="Titillium Web"/>
              </a:rPr>
              <a:t>) </a:t>
            </a:r>
            <a:endParaRPr i="0" sz="1800" u="none" cap="none" strike="noStrike">
              <a:solidFill>
                <a:srgbClr val="000000"/>
              </a:solidFill>
              <a:latin typeface="Titillium Web"/>
              <a:ea typeface="Titillium Web"/>
              <a:cs typeface="Titillium Web"/>
              <a:sym typeface="Titillium Web"/>
            </a:endParaRPr>
          </a:p>
          <a:p>
            <a:pPr indent="0" lvl="0" marL="0" marR="0" rtl="0" algn="l">
              <a:lnSpc>
                <a:spcPct val="100000"/>
              </a:lnSpc>
              <a:spcBef>
                <a:spcPts val="0"/>
              </a:spcBef>
              <a:spcAft>
                <a:spcPts val="0"/>
              </a:spcAft>
              <a:buClr>
                <a:srgbClr val="000000"/>
              </a:buClr>
              <a:buSzPts val="2600"/>
              <a:buFont typeface="Arial"/>
              <a:buNone/>
            </a:pPr>
            <a:r>
              <a:t/>
            </a:r>
            <a:endParaRPr i="0" sz="2600" u="none" cap="none" strike="noStrike">
              <a:solidFill>
                <a:srgbClr val="000000"/>
              </a:solidFill>
              <a:latin typeface="Titillium Web"/>
              <a:ea typeface="Titillium Web"/>
              <a:cs typeface="Titillium Web"/>
              <a:sym typeface="Titillium Web"/>
            </a:endParaRPr>
          </a:p>
          <a:p>
            <a:pPr indent="0" lvl="0" marL="0" marR="0" rtl="0" algn="l">
              <a:lnSpc>
                <a:spcPct val="100000"/>
              </a:lnSpc>
              <a:spcBef>
                <a:spcPts val="0"/>
              </a:spcBef>
              <a:spcAft>
                <a:spcPts val="0"/>
              </a:spcAft>
              <a:buClr>
                <a:srgbClr val="000000"/>
              </a:buClr>
              <a:buSzPts val="2600"/>
              <a:buFont typeface="Arial"/>
              <a:buNone/>
            </a:pPr>
            <a:r>
              <a:t/>
            </a:r>
            <a:endParaRPr i="0" sz="2600" u="none" cap="none" strike="noStrike">
              <a:solidFill>
                <a:srgbClr val="000000"/>
              </a:solidFill>
              <a:latin typeface="Titillium Web"/>
              <a:ea typeface="Titillium Web"/>
              <a:cs typeface="Titillium Web"/>
              <a:sym typeface="Titillium Web"/>
            </a:endParaRPr>
          </a:p>
        </p:txBody>
      </p:sp>
      <p:sp>
        <p:nvSpPr>
          <p:cNvPr id="242" name="Google Shape;242;g139974b26f6_0_571"/>
          <p:cNvSpPr txBox="1"/>
          <p:nvPr/>
        </p:nvSpPr>
        <p:spPr>
          <a:xfrm>
            <a:off x="1344100" y="4297000"/>
            <a:ext cx="3386100" cy="153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i="0" lang="nl-NL" sz="2600" u="none" cap="none" strike="noStrike">
                <a:solidFill>
                  <a:srgbClr val="000000"/>
                </a:solidFill>
                <a:latin typeface="Titillium Web"/>
                <a:ea typeface="Titillium Web"/>
                <a:cs typeface="Titillium Web"/>
                <a:sym typeface="Titillium Web"/>
              </a:rPr>
              <a:t>Turning fresh foods to products, by industry. </a:t>
            </a:r>
            <a:r>
              <a:rPr i="0" lang="nl-NL" sz="1800" u="none" cap="none" strike="noStrike">
                <a:solidFill>
                  <a:srgbClr val="000000"/>
                </a:solidFill>
                <a:latin typeface="Titillium Web"/>
                <a:ea typeface="Titillium Web"/>
                <a:cs typeface="Titillium Web"/>
                <a:sym typeface="Titillium Web"/>
              </a:rPr>
              <a:t>(Source: </a:t>
            </a:r>
            <a:r>
              <a:rPr i="0" lang="nl-NL" sz="1800" u="sng" cap="none" strike="noStrike">
                <a:solidFill>
                  <a:schemeClr val="hlink"/>
                </a:solidFill>
                <a:latin typeface="Titillium Web"/>
                <a:ea typeface="Titillium Web"/>
                <a:cs typeface="Titillium Web"/>
                <a:sym typeface="Titillium Web"/>
                <a:hlinkClick r:id="rId4"/>
              </a:rPr>
              <a:t>The NOVA classification system</a:t>
            </a:r>
            <a:r>
              <a:rPr i="0" lang="nl-NL" sz="1800" u="none" cap="none" strike="noStrike">
                <a:solidFill>
                  <a:srgbClr val="000000"/>
                </a:solidFill>
                <a:latin typeface="Titillium Web"/>
                <a:ea typeface="Titillium Web"/>
                <a:cs typeface="Titillium Web"/>
                <a:sym typeface="Titillium Web"/>
              </a:rPr>
              <a:t>)</a:t>
            </a:r>
            <a:endParaRPr i="0" sz="1800" u="none" cap="none" strike="noStrike">
              <a:solidFill>
                <a:srgbClr val="000000"/>
              </a:solidFill>
              <a:latin typeface="Titillium Web"/>
              <a:ea typeface="Titillium Web"/>
              <a:cs typeface="Titillium Web"/>
              <a:sym typeface="Titillium Web"/>
            </a:endParaRPr>
          </a:p>
        </p:txBody>
      </p:sp>
      <p:sp>
        <p:nvSpPr>
          <p:cNvPr id="243" name="Google Shape;243;g139974b26f6_0_571"/>
          <p:cNvSpPr txBox="1"/>
          <p:nvPr/>
        </p:nvSpPr>
        <p:spPr>
          <a:xfrm>
            <a:off x="5929850" y="4297000"/>
            <a:ext cx="3000000" cy="1939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i="0" lang="nl-NL" sz="2600" u="none" cap="none" strike="noStrike">
                <a:solidFill>
                  <a:srgbClr val="000000"/>
                </a:solidFill>
                <a:latin typeface="Titillium Web"/>
                <a:ea typeface="Titillium Web"/>
                <a:cs typeface="Titillium Web"/>
                <a:sym typeface="Titillium Web"/>
              </a:rPr>
              <a:t>Any (deliberate) change to a food</a:t>
            </a:r>
            <a:endParaRPr i="0" sz="2600" u="none" cap="none" strike="noStrike">
              <a:solidFill>
                <a:srgbClr val="000000"/>
              </a:solidFill>
              <a:latin typeface="Titillium Web"/>
              <a:ea typeface="Titillium Web"/>
              <a:cs typeface="Titillium Web"/>
              <a:sym typeface="Titillium Web"/>
            </a:endParaRPr>
          </a:p>
          <a:p>
            <a:pPr indent="0" lvl="0" marL="0" marR="0" rtl="0" algn="l">
              <a:lnSpc>
                <a:spcPct val="100000"/>
              </a:lnSpc>
              <a:spcBef>
                <a:spcPts val="0"/>
              </a:spcBef>
              <a:spcAft>
                <a:spcPts val="0"/>
              </a:spcAft>
              <a:buClr>
                <a:srgbClr val="000000"/>
              </a:buClr>
              <a:buSzPts val="2600"/>
              <a:buFont typeface="Arial"/>
              <a:buNone/>
            </a:pPr>
            <a:r>
              <a:rPr i="0" lang="nl-NL" sz="2600" u="none" cap="none" strike="noStrike">
                <a:solidFill>
                  <a:srgbClr val="000000"/>
                </a:solidFill>
                <a:latin typeface="Titillium Web"/>
                <a:ea typeface="Titillium Web"/>
                <a:cs typeface="Titillium Web"/>
                <a:sym typeface="Titillium Web"/>
              </a:rPr>
              <a:t>(since origin).</a:t>
            </a:r>
            <a:endParaRPr i="0" sz="2600" u="none" cap="none" strike="noStrike">
              <a:solidFill>
                <a:srgbClr val="000000"/>
              </a:solidFill>
              <a:latin typeface="Titillium Web"/>
              <a:ea typeface="Titillium Web"/>
              <a:cs typeface="Titillium Web"/>
              <a:sym typeface="Titillium Web"/>
            </a:endParaRPr>
          </a:p>
          <a:p>
            <a:pPr indent="0" lvl="0" marL="0" marR="0" rtl="0" algn="l">
              <a:lnSpc>
                <a:spcPct val="100000"/>
              </a:lnSpc>
              <a:spcBef>
                <a:spcPts val="0"/>
              </a:spcBef>
              <a:spcAft>
                <a:spcPts val="0"/>
              </a:spcAft>
              <a:buClr>
                <a:srgbClr val="000000"/>
              </a:buClr>
              <a:buSzPts val="1800"/>
              <a:buFont typeface="Arial"/>
              <a:buNone/>
            </a:pPr>
            <a:r>
              <a:rPr i="0" lang="nl-NL" sz="1800" u="none" cap="none" strike="noStrike">
                <a:solidFill>
                  <a:srgbClr val="000000"/>
                </a:solidFill>
                <a:latin typeface="Titillium Web"/>
                <a:ea typeface="Titillium Web"/>
                <a:cs typeface="Titillium Web"/>
                <a:sym typeface="Titillium Web"/>
              </a:rPr>
              <a:t>(Source: </a:t>
            </a:r>
            <a:r>
              <a:rPr i="0" lang="nl-NL" sz="1800" u="sng" cap="none" strike="noStrike">
                <a:solidFill>
                  <a:schemeClr val="hlink"/>
                </a:solidFill>
                <a:latin typeface="Titillium Web"/>
                <a:ea typeface="Titillium Web"/>
                <a:cs typeface="Titillium Web"/>
                <a:sym typeface="Titillium Web"/>
                <a:hlinkClick r:id="rId5"/>
              </a:rPr>
              <a:t>International Food</a:t>
            </a:r>
            <a:endParaRPr i="0" sz="1800" u="none" cap="none" strike="noStrike">
              <a:solidFill>
                <a:srgbClr val="000000"/>
              </a:solidFill>
              <a:latin typeface="Titillium Web"/>
              <a:ea typeface="Titillium Web"/>
              <a:cs typeface="Titillium Web"/>
              <a:sym typeface="Titillium Web"/>
            </a:endParaRPr>
          </a:p>
          <a:p>
            <a:pPr indent="0" lvl="0" marL="0" marR="0" rtl="0" algn="l">
              <a:lnSpc>
                <a:spcPct val="100000"/>
              </a:lnSpc>
              <a:spcBef>
                <a:spcPts val="0"/>
              </a:spcBef>
              <a:spcAft>
                <a:spcPts val="0"/>
              </a:spcAft>
              <a:buClr>
                <a:srgbClr val="000000"/>
              </a:buClr>
              <a:buSzPts val="1800"/>
              <a:buFont typeface="Arial"/>
              <a:buNone/>
            </a:pPr>
            <a:r>
              <a:rPr i="0" lang="nl-NL" sz="1800" u="sng" cap="none" strike="noStrike">
                <a:solidFill>
                  <a:schemeClr val="hlink"/>
                </a:solidFill>
                <a:latin typeface="Titillium Web"/>
                <a:ea typeface="Titillium Web"/>
                <a:cs typeface="Titillium Web"/>
                <a:sym typeface="Titillium Web"/>
                <a:hlinkClick r:id="rId6"/>
              </a:rPr>
              <a:t>Information Council</a:t>
            </a:r>
            <a:r>
              <a:rPr i="0" lang="nl-NL" sz="1800" u="none" cap="none" strike="noStrike">
                <a:solidFill>
                  <a:srgbClr val="000000"/>
                </a:solidFill>
                <a:latin typeface="Titillium Web"/>
                <a:ea typeface="Titillium Web"/>
                <a:cs typeface="Titillium Web"/>
                <a:sym typeface="Titillium Web"/>
              </a:rPr>
              <a:t>) </a:t>
            </a:r>
            <a:endParaRPr i="0" sz="1800" u="none" cap="none" strike="noStrike">
              <a:solidFill>
                <a:srgbClr val="000000"/>
              </a:solidFill>
              <a:latin typeface="Titillium Web"/>
              <a:ea typeface="Titillium Web"/>
              <a:cs typeface="Titillium Web"/>
              <a:sym typeface="Titillium Web"/>
            </a:endParaRPr>
          </a:p>
        </p:txBody>
      </p:sp>
      <p:sp>
        <p:nvSpPr>
          <p:cNvPr id="244" name="Google Shape;244;g139974b26f6_0_571"/>
          <p:cNvSpPr txBox="1"/>
          <p:nvPr/>
        </p:nvSpPr>
        <p:spPr>
          <a:xfrm>
            <a:off x="8341725" y="1648300"/>
            <a:ext cx="3575100" cy="2862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i="0" lang="nl-NL" sz="2600" u="none" cap="none" strike="noStrike">
                <a:solidFill>
                  <a:srgbClr val="1A1A1A"/>
                </a:solidFill>
                <a:highlight>
                  <a:srgbClr val="FFFFFF"/>
                </a:highlight>
                <a:latin typeface="Titillium Web"/>
                <a:ea typeface="Titillium Web"/>
                <a:cs typeface="Titillium Web"/>
                <a:sym typeface="Titillium Web"/>
              </a:rPr>
              <a:t>Any of a variety of operations by which raw foodstuffs are made suitable for consumption, cooking, or storage. </a:t>
            </a:r>
            <a:endParaRPr i="0" sz="2600" u="none" cap="none" strike="noStrike">
              <a:solidFill>
                <a:srgbClr val="1A1A1A"/>
              </a:solidFill>
              <a:highlight>
                <a:srgbClr val="FFFFFF"/>
              </a:highlight>
              <a:latin typeface="Titillium Web"/>
              <a:ea typeface="Titillium Web"/>
              <a:cs typeface="Titillium Web"/>
              <a:sym typeface="Titillium Web"/>
            </a:endParaRPr>
          </a:p>
          <a:p>
            <a:pPr indent="0" lvl="0" marL="0" marR="0" rtl="0" algn="l">
              <a:lnSpc>
                <a:spcPct val="100000"/>
              </a:lnSpc>
              <a:spcBef>
                <a:spcPts val="0"/>
              </a:spcBef>
              <a:spcAft>
                <a:spcPts val="0"/>
              </a:spcAft>
              <a:buClr>
                <a:srgbClr val="000000"/>
              </a:buClr>
              <a:buSzPts val="1800"/>
              <a:buFont typeface="Arial"/>
              <a:buNone/>
            </a:pPr>
            <a:r>
              <a:rPr i="0" lang="nl-NL" sz="1800" u="none" cap="none" strike="noStrike">
                <a:solidFill>
                  <a:srgbClr val="1A1A1A"/>
                </a:solidFill>
                <a:highlight>
                  <a:srgbClr val="FFFFFF"/>
                </a:highlight>
                <a:latin typeface="Titillium Web"/>
                <a:ea typeface="Titillium Web"/>
                <a:cs typeface="Titillium Web"/>
                <a:sym typeface="Titillium Web"/>
              </a:rPr>
              <a:t>(Source: </a:t>
            </a:r>
            <a:r>
              <a:rPr i="0" lang="nl-NL" sz="1800" u="sng" cap="none" strike="noStrike">
                <a:solidFill>
                  <a:schemeClr val="hlink"/>
                </a:solidFill>
                <a:highlight>
                  <a:srgbClr val="FFFFFF"/>
                </a:highlight>
                <a:latin typeface="Titillium Web"/>
                <a:ea typeface="Titillium Web"/>
                <a:cs typeface="Titillium Web"/>
                <a:sym typeface="Titillium Web"/>
                <a:hlinkClick r:id="rId7"/>
                <a:extLst>
                  <a:ext uri="http://customooxmlschemas.google.com/">
                    <go:slidesCustomData xmlns:go="http://customooxmlschemas.google.com/" textRoundtripDataId="0"/>
                  </a:ext>
                </a:extLst>
              </a:rPr>
              <a:t>Britannica</a:t>
            </a:r>
            <a:r>
              <a:rPr i="0" lang="nl-NL" sz="1800" u="none" cap="none" strike="noStrike">
                <a:solidFill>
                  <a:srgbClr val="1A1A1A"/>
                </a:solidFill>
                <a:highlight>
                  <a:srgbClr val="FFFFFF"/>
                </a:highlight>
                <a:latin typeface="Titillium Web"/>
                <a:ea typeface="Titillium Web"/>
                <a:cs typeface="Titillium Web"/>
                <a:sym typeface="Titillium Web"/>
              </a:rPr>
              <a:t>)</a:t>
            </a:r>
            <a:endParaRPr i="0" sz="1800" u="none" cap="none" strike="noStrike">
              <a:solidFill>
                <a:srgbClr val="000000"/>
              </a:solidFill>
              <a:latin typeface="Titillium Web"/>
              <a:ea typeface="Titillium Web"/>
              <a:cs typeface="Titillium Web"/>
              <a:sym typeface="Titillium Web"/>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g139974b26f6_0_581"/>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Font typeface="Arial"/>
              <a:buNone/>
            </a:pPr>
            <a:r>
              <a:rPr b="1" lang="nl-NL" sz="3600">
                <a:solidFill>
                  <a:schemeClr val="dk2"/>
                </a:solidFill>
              </a:rPr>
              <a:t>Types and Classification of Food Processing</a:t>
            </a:r>
            <a:endParaRPr b="1" sz="3600">
              <a:solidFill>
                <a:schemeClr val="dk2"/>
              </a:solidFill>
            </a:endParaRPr>
          </a:p>
          <a:p>
            <a:pPr indent="0" lvl="0" marL="0" rtl="0" algn="l">
              <a:lnSpc>
                <a:spcPct val="90000"/>
              </a:lnSpc>
              <a:spcBef>
                <a:spcPts val="0"/>
              </a:spcBef>
              <a:spcAft>
                <a:spcPts val="0"/>
              </a:spcAft>
              <a:buClr>
                <a:srgbClr val="004F9D"/>
              </a:buClr>
              <a:buSzPts val="4800"/>
              <a:buNone/>
            </a:pPr>
            <a:r>
              <a:t/>
            </a:r>
            <a:endParaRPr b="1" sz="3600">
              <a:solidFill>
                <a:schemeClr val="dk2"/>
              </a:solidFill>
            </a:endParaRPr>
          </a:p>
        </p:txBody>
      </p:sp>
      <p:sp>
        <p:nvSpPr>
          <p:cNvPr id="250" name="Google Shape;250;g139974b26f6_0_58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pic>
        <p:nvPicPr>
          <p:cNvPr id="251" name="Google Shape;251;g139974b26f6_0_581"/>
          <p:cNvPicPr preferRelativeResize="0"/>
          <p:nvPr/>
        </p:nvPicPr>
        <p:blipFill rotWithShape="1">
          <a:blip r:embed="rId3">
            <a:alphaModFix/>
          </a:blip>
          <a:srcRect b="0" l="0" r="0" t="0"/>
          <a:stretch/>
        </p:blipFill>
        <p:spPr>
          <a:xfrm>
            <a:off x="2840550" y="1843475"/>
            <a:ext cx="6506127" cy="4148924"/>
          </a:xfrm>
          <a:prstGeom prst="rect">
            <a:avLst/>
          </a:prstGeom>
          <a:noFill/>
          <a:ln>
            <a:noFill/>
          </a:ln>
        </p:spPr>
      </p:pic>
      <p:sp>
        <p:nvSpPr>
          <p:cNvPr id="252" name="Google Shape;252;g139974b26f6_0_581"/>
          <p:cNvSpPr txBox="1"/>
          <p:nvPr/>
        </p:nvSpPr>
        <p:spPr>
          <a:xfrm>
            <a:off x="3951600" y="6240975"/>
            <a:ext cx="4692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nl-NL" sz="1400" u="sng" cap="none" strike="noStrike">
                <a:solidFill>
                  <a:schemeClr val="dk1"/>
                </a:solidFill>
                <a:latin typeface="Arial"/>
                <a:ea typeface="Arial"/>
                <a:cs typeface="Arial"/>
                <a:sym typeface="Arial"/>
                <a:hlinkClick r:id="rId4">
                  <a:extLst>
                    <a:ext uri="{A12FA001-AC4F-418D-AE19-62706E023703}">
                      <ahyp:hlinkClr val="tx"/>
                    </a:ext>
                  </a:extLst>
                </a:hlinkClick>
              </a:rPr>
              <a:t>Source</a:t>
            </a:r>
            <a:r>
              <a:rPr b="0" i="0" lang="nl-NL" sz="1400" u="none" cap="none" strike="noStrike">
                <a:solidFill>
                  <a:srgbClr val="000000"/>
                </a:solidFill>
                <a:latin typeface="Arial"/>
                <a:ea typeface="Arial"/>
                <a:cs typeface="Arial"/>
                <a:sym typeface="Arial"/>
              </a:rPr>
              <a:t>: </a:t>
            </a:r>
            <a:r>
              <a:rPr b="0" i="0" lang="nl-NL" sz="1400" u="sng" cap="none" strike="noStrike">
                <a:solidFill>
                  <a:schemeClr val="hlink"/>
                </a:solidFill>
                <a:latin typeface="Arial"/>
                <a:ea typeface="Arial"/>
                <a:cs typeface="Arial"/>
                <a:sym typeface="Arial"/>
                <a:hlinkClick r:id="rId5"/>
              </a:rPr>
              <a:t>ABC of Food Processing </a:t>
            </a:r>
            <a:r>
              <a:rPr b="0" i="0" lang="nl-NL" sz="1400" u="none" cap="none" strike="noStrike">
                <a:solidFill>
                  <a:srgbClr val="000000"/>
                </a:solidFill>
                <a:latin typeface="Arial"/>
                <a:ea typeface="Arial"/>
                <a:cs typeface="Arial"/>
                <a:sym typeface="Arial"/>
              </a:rPr>
              <a:t>@ EUFIC</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139974b26f6_0_592"/>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None/>
            </a:pPr>
            <a:r>
              <a:rPr b="1" lang="nl-NL" sz="3600">
                <a:solidFill>
                  <a:schemeClr val="dk2"/>
                </a:solidFill>
              </a:rPr>
              <a:t>Types and Classification of Food Processing</a:t>
            </a:r>
            <a:endParaRPr b="1" sz="3600">
              <a:solidFill>
                <a:schemeClr val="dk2"/>
              </a:solidFill>
            </a:endParaRPr>
          </a:p>
          <a:p>
            <a:pPr indent="0" lvl="0" marL="0" rtl="0" algn="l">
              <a:lnSpc>
                <a:spcPct val="90000"/>
              </a:lnSpc>
              <a:spcBef>
                <a:spcPts val="0"/>
              </a:spcBef>
              <a:spcAft>
                <a:spcPts val="0"/>
              </a:spcAft>
              <a:buClr>
                <a:srgbClr val="004F9D"/>
              </a:buClr>
              <a:buSzPts val="4800"/>
              <a:buNone/>
            </a:pPr>
            <a:r>
              <a:t/>
            </a:r>
            <a:endParaRPr b="1" sz="3600">
              <a:solidFill>
                <a:schemeClr val="dk2"/>
              </a:solidFill>
            </a:endParaRPr>
          </a:p>
        </p:txBody>
      </p:sp>
      <p:sp>
        <p:nvSpPr>
          <p:cNvPr id="258" name="Google Shape;258;g139974b26f6_0_592"/>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pic>
        <p:nvPicPr>
          <p:cNvPr id="259" name="Google Shape;259;g139974b26f6_0_592"/>
          <p:cNvPicPr preferRelativeResize="0"/>
          <p:nvPr/>
        </p:nvPicPr>
        <p:blipFill rotWithShape="1">
          <a:blip r:embed="rId3">
            <a:alphaModFix/>
          </a:blip>
          <a:srcRect b="0" l="0" r="0" t="0"/>
          <a:stretch/>
        </p:blipFill>
        <p:spPr>
          <a:xfrm>
            <a:off x="3461150" y="1668100"/>
            <a:ext cx="5053148" cy="5053348"/>
          </a:xfrm>
          <a:prstGeom prst="rect">
            <a:avLst/>
          </a:prstGeom>
          <a:noFill/>
          <a:ln>
            <a:noFill/>
          </a:ln>
        </p:spPr>
      </p:pic>
      <p:sp>
        <p:nvSpPr>
          <p:cNvPr id="260" name="Google Shape;260;g139974b26f6_0_592"/>
          <p:cNvSpPr txBox="1"/>
          <p:nvPr/>
        </p:nvSpPr>
        <p:spPr>
          <a:xfrm>
            <a:off x="8607825" y="5894450"/>
            <a:ext cx="3846300" cy="38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nl-NL" sz="1300" u="sng" cap="none" strike="noStrike">
                <a:solidFill>
                  <a:schemeClr val="dk1"/>
                </a:solidFill>
                <a:latin typeface="Arial"/>
                <a:ea typeface="Arial"/>
                <a:cs typeface="Arial"/>
                <a:sym typeface="Arial"/>
                <a:hlinkClick r:id="rId4">
                  <a:extLst>
                    <a:ext uri="{A12FA001-AC4F-418D-AE19-62706E023703}">
                      <ahyp:hlinkClr val="tx"/>
                    </a:ext>
                  </a:extLst>
                </a:hlinkClick>
              </a:rPr>
              <a:t>Source</a:t>
            </a:r>
            <a:r>
              <a:rPr b="0" i="0" lang="nl-NL" sz="1300" u="none" cap="none" strike="noStrike">
                <a:solidFill>
                  <a:srgbClr val="000000"/>
                </a:solidFill>
                <a:latin typeface="Arial"/>
                <a:ea typeface="Arial"/>
                <a:cs typeface="Arial"/>
                <a:sym typeface="Arial"/>
              </a:rPr>
              <a:t>: </a:t>
            </a:r>
            <a:r>
              <a:rPr b="0" i="0" lang="nl-NL" sz="1300" u="sng" cap="none" strike="noStrike">
                <a:solidFill>
                  <a:schemeClr val="hlink"/>
                </a:solidFill>
                <a:latin typeface="Arial"/>
                <a:ea typeface="Arial"/>
                <a:cs typeface="Arial"/>
                <a:sym typeface="Arial"/>
                <a:hlinkClick r:id="rId5"/>
              </a:rPr>
              <a:t>ABC of Food Processing </a:t>
            </a:r>
            <a:r>
              <a:rPr b="0" i="0" lang="nl-NL" sz="1300" u="none" cap="none" strike="noStrike">
                <a:solidFill>
                  <a:srgbClr val="000000"/>
                </a:solidFill>
                <a:latin typeface="Arial"/>
                <a:ea typeface="Arial"/>
                <a:cs typeface="Arial"/>
                <a:sym typeface="Arial"/>
              </a:rPr>
              <a:t>@ EUFIC</a:t>
            </a:r>
            <a:endParaRPr b="0" i="0" sz="13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g139974b26f6_0_601"/>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None/>
            </a:pPr>
            <a:r>
              <a:rPr b="1" lang="nl-NL" sz="3600">
                <a:solidFill>
                  <a:schemeClr val="dk2"/>
                </a:solidFill>
              </a:rPr>
              <a:t>Classification of Food Processing Levels</a:t>
            </a:r>
            <a:endParaRPr b="1" sz="3600">
              <a:solidFill>
                <a:schemeClr val="dk2"/>
              </a:solidFill>
            </a:endParaRPr>
          </a:p>
        </p:txBody>
      </p:sp>
      <p:sp>
        <p:nvSpPr>
          <p:cNvPr id="266" name="Google Shape;266;g139974b26f6_0_60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sp>
        <p:nvSpPr>
          <p:cNvPr id="267" name="Google Shape;267;g139974b26f6_0_601"/>
          <p:cNvSpPr txBox="1"/>
          <p:nvPr/>
        </p:nvSpPr>
        <p:spPr>
          <a:xfrm>
            <a:off x="988125" y="2087775"/>
            <a:ext cx="10759200" cy="32586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rgbClr val="000000"/>
              </a:buClr>
              <a:buSzPts val="2400"/>
              <a:buFont typeface="Arial"/>
              <a:buNone/>
            </a:pPr>
            <a:r>
              <a:rPr i="0" lang="nl-NL" sz="2400" u="sng" cap="none" strike="noStrike">
                <a:solidFill>
                  <a:srgbClr val="034EA2"/>
                </a:solidFill>
                <a:latin typeface="Titillium Web"/>
                <a:ea typeface="Titillium Web"/>
                <a:cs typeface="Titillium Web"/>
                <a:sym typeface="Titillium Web"/>
              </a:rPr>
              <a:t>There are several worldwide suggestion for this categorisation, this is the one offered by the International Food Information Council*: </a:t>
            </a:r>
            <a:endParaRPr i="0" sz="2400" u="sng" cap="none" strike="noStrike">
              <a:solidFill>
                <a:srgbClr val="034EA2"/>
              </a:solidFill>
              <a:latin typeface="Titillium Web"/>
              <a:ea typeface="Titillium Web"/>
              <a:cs typeface="Titillium Web"/>
              <a:sym typeface="Titillium Web"/>
            </a:endParaRPr>
          </a:p>
          <a:p>
            <a:pPr indent="0" lvl="0" marL="0" marR="0" rtl="0" algn="just">
              <a:lnSpc>
                <a:spcPct val="150000"/>
              </a:lnSpc>
              <a:spcBef>
                <a:spcPts val="0"/>
              </a:spcBef>
              <a:spcAft>
                <a:spcPts val="0"/>
              </a:spcAft>
              <a:buClr>
                <a:srgbClr val="000000"/>
              </a:buClr>
              <a:buSzPts val="2400"/>
              <a:buFont typeface="Arial"/>
              <a:buNone/>
            </a:pPr>
            <a:r>
              <a:rPr i="0" lang="nl-NL" sz="2400" u="none" cap="none" strike="noStrike">
                <a:solidFill>
                  <a:srgbClr val="034EA2"/>
                </a:solidFill>
                <a:latin typeface="Titillium Web"/>
                <a:ea typeface="Titillium Web"/>
                <a:cs typeface="Titillium Web"/>
                <a:sym typeface="Titillium Web"/>
              </a:rPr>
              <a:t>1. Minimally processed</a:t>
            </a:r>
            <a:endParaRPr i="0" sz="2400" u="none" cap="none" strike="noStrike">
              <a:solidFill>
                <a:srgbClr val="034EA2"/>
              </a:solidFill>
              <a:latin typeface="Titillium Web"/>
              <a:ea typeface="Titillium Web"/>
              <a:cs typeface="Titillium Web"/>
              <a:sym typeface="Titillium Web"/>
            </a:endParaRPr>
          </a:p>
          <a:p>
            <a:pPr indent="0" lvl="0" marL="0" marR="0" rtl="0" algn="just">
              <a:lnSpc>
                <a:spcPct val="150000"/>
              </a:lnSpc>
              <a:spcBef>
                <a:spcPts val="0"/>
              </a:spcBef>
              <a:spcAft>
                <a:spcPts val="0"/>
              </a:spcAft>
              <a:buClr>
                <a:srgbClr val="000000"/>
              </a:buClr>
              <a:buSzPts val="2400"/>
              <a:buFont typeface="Arial"/>
              <a:buNone/>
            </a:pPr>
            <a:r>
              <a:rPr i="0" lang="nl-NL" sz="2400" u="none" cap="none" strike="noStrike">
                <a:solidFill>
                  <a:srgbClr val="034EA2"/>
                </a:solidFill>
                <a:latin typeface="Titillium Web"/>
                <a:ea typeface="Titillium Web"/>
                <a:cs typeface="Titillium Web"/>
                <a:sym typeface="Titillium Web"/>
              </a:rPr>
              <a:t>2. Processed for preservation</a:t>
            </a:r>
            <a:endParaRPr i="0" sz="2400" u="none" cap="none" strike="noStrike">
              <a:solidFill>
                <a:srgbClr val="034EA2"/>
              </a:solidFill>
              <a:latin typeface="Titillium Web"/>
              <a:ea typeface="Titillium Web"/>
              <a:cs typeface="Titillium Web"/>
              <a:sym typeface="Titillium Web"/>
            </a:endParaRPr>
          </a:p>
          <a:p>
            <a:pPr indent="0" lvl="0" marL="0" marR="0" rtl="0" algn="just">
              <a:lnSpc>
                <a:spcPct val="150000"/>
              </a:lnSpc>
              <a:spcBef>
                <a:spcPts val="0"/>
              </a:spcBef>
              <a:spcAft>
                <a:spcPts val="0"/>
              </a:spcAft>
              <a:buClr>
                <a:srgbClr val="000000"/>
              </a:buClr>
              <a:buSzPts val="2400"/>
              <a:buFont typeface="Arial"/>
              <a:buNone/>
            </a:pPr>
            <a:r>
              <a:rPr i="0" lang="nl-NL" sz="2400" u="none" cap="none" strike="noStrike">
                <a:solidFill>
                  <a:srgbClr val="034EA2"/>
                </a:solidFill>
                <a:latin typeface="Titillium Web"/>
                <a:ea typeface="Titillium Web"/>
                <a:cs typeface="Titillium Web"/>
                <a:sym typeface="Titillium Web"/>
              </a:rPr>
              <a:t>3. Mixtures of combined ingredients</a:t>
            </a:r>
            <a:endParaRPr i="0" sz="2400" u="none" cap="none" strike="noStrike">
              <a:solidFill>
                <a:srgbClr val="034EA2"/>
              </a:solidFill>
              <a:latin typeface="Titillium Web"/>
              <a:ea typeface="Titillium Web"/>
              <a:cs typeface="Titillium Web"/>
              <a:sym typeface="Titillium Web"/>
            </a:endParaRPr>
          </a:p>
          <a:p>
            <a:pPr indent="0" lvl="0" marL="0" marR="0" rtl="0" algn="just">
              <a:lnSpc>
                <a:spcPct val="150000"/>
              </a:lnSpc>
              <a:spcBef>
                <a:spcPts val="0"/>
              </a:spcBef>
              <a:spcAft>
                <a:spcPts val="0"/>
              </a:spcAft>
              <a:buClr>
                <a:srgbClr val="000000"/>
              </a:buClr>
              <a:buSzPts val="2400"/>
              <a:buFont typeface="Arial"/>
              <a:buNone/>
            </a:pPr>
            <a:r>
              <a:rPr i="1" lang="nl-NL" sz="2000" u="none" cap="none" strike="noStrike">
                <a:solidFill>
                  <a:srgbClr val="034EA2"/>
                </a:solidFill>
                <a:latin typeface="Titillium Web"/>
                <a:ea typeface="Titillium Web"/>
                <a:cs typeface="Titillium Web"/>
                <a:sym typeface="Titillium Web"/>
              </a:rPr>
              <a:t>3.1 Packaged mixes, jarred sauce</a:t>
            </a:r>
            <a:endParaRPr i="1" sz="2000" u="none" cap="none" strike="noStrike">
              <a:solidFill>
                <a:srgbClr val="034EA2"/>
              </a:solidFill>
              <a:latin typeface="Titillium Web"/>
              <a:ea typeface="Titillium Web"/>
              <a:cs typeface="Titillium Web"/>
              <a:sym typeface="Titillium Web"/>
            </a:endParaRPr>
          </a:p>
          <a:p>
            <a:pPr indent="0" lvl="0" marL="0" marR="0" rtl="0" algn="just">
              <a:lnSpc>
                <a:spcPct val="150000"/>
              </a:lnSpc>
              <a:spcBef>
                <a:spcPts val="0"/>
              </a:spcBef>
              <a:spcAft>
                <a:spcPts val="0"/>
              </a:spcAft>
              <a:buClr>
                <a:srgbClr val="000000"/>
              </a:buClr>
              <a:buSzPts val="2400"/>
              <a:buFont typeface="Arial"/>
              <a:buNone/>
            </a:pPr>
            <a:r>
              <a:rPr i="1" lang="nl-NL" sz="2000" u="none" cap="none" strike="noStrike">
                <a:solidFill>
                  <a:srgbClr val="034EA2"/>
                </a:solidFill>
                <a:latin typeface="Titillium Web"/>
                <a:ea typeface="Titillium Web"/>
                <a:cs typeface="Titillium Web"/>
                <a:sym typeface="Titillium Web"/>
              </a:rPr>
              <a:t>3.2 Mixtures, home prepared</a:t>
            </a:r>
            <a:endParaRPr i="0" sz="2400" u="none" cap="none" strike="noStrike">
              <a:solidFill>
                <a:srgbClr val="034EA2"/>
              </a:solidFill>
              <a:latin typeface="Titillium Web"/>
              <a:ea typeface="Titillium Web"/>
              <a:cs typeface="Titillium Web"/>
              <a:sym typeface="Titillium Web"/>
            </a:endParaRPr>
          </a:p>
        </p:txBody>
      </p:sp>
      <p:sp>
        <p:nvSpPr>
          <p:cNvPr id="268" name="Google Shape;268;g139974b26f6_0_601"/>
          <p:cNvSpPr txBox="1"/>
          <p:nvPr/>
        </p:nvSpPr>
        <p:spPr>
          <a:xfrm>
            <a:off x="3750775" y="6164725"/>
            <a:ext cx="8013600" cy="661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nl-NL" sz="1600" u="none" cap="none" strike="noStrike">
                <a:solidFill>
                  <a:srgbClr val="333333"/>
                </a:solidFill>
                <a:latin typeface="Calibri"/>
                <a:ea typeface="Calibri"/>
                <a:cs typeface="Calibri"/>
                <a:sym typeface="Calibri"/>
              </a:rPr>
              <a:t>* </a:t>
            </a:r>
            <a:r>
              <a:rPr b="0" i="0" lang="nl-NL" sz="1600" u="sng" cap="none" strike="noStrike">
                <a:solidFill>
                  <a:schemeClr val="hlink"/>
                </a:solidFill>
                <a:latin typeface="Calibri"/>
                <a:ea typeface="Calibri"/>
                <a:cs typeface="Calibri"/>
                <a:sym typeface="Calibri"/>
                <a:hlinkClick r:id="rId3"/>
              </a:rPr>
              <a:t>https://ific.org/</a:t>
            </a:r>
            <a:r>
              <a:rPr b="0" i="0" lang="nl-NL" sz="1600" u="none" cap="none" strike="noStrike">
                <a:solidFill>
                  <a:srgbClr val="333333"/>
                </a:solidFill>
                <a:latin typeface="Calibri"/>
                <a:ea typeface="Calibri"/>
                <a:cs typeface="Calibri"/>
                <a:sym typeface="Calibri"/>
              </a:rPr>
              <a:t> - An American based nonprofit with a mission to effectively communicate science-based information about health, nutrition, food safety and agriculture.</a:t>
            </a:r>
            <a:endParaRPr b="0" i="0" sz="1600" u="none" cap="none" strike="noStrike">
              <a:solidFill>
                <a:srgbClr val="333333"/>
              </a:solidFill>
              <a:latin typeface="Calibri"/>
              <a:ea typeface="Calibri"/>
              <a:cs typeface="Calibri"/>
              <a:sym typeface="Calibri"/>
            </a:endParaRPr>
          </a:p>
        </p:txBody>
      </p:sp>
      <p:sp>
        <p:nvSpPr>
          <p:cNvPr id="269" name="Google Shape;269;g139974b26f6_0_601"/>
          <p:cNvSpPr txBox="1"/>
          <p:nvPr/>
        </p:nvSpPr>
        <p:spPr>
          <a:xfrm>
            <a:off x="6849225" y="3308125"/>
            <a:ext cx="4503300" cy="25860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0"/>
              </a:spcBef>
              <a:spcAft>
                <a:spcPts val="0"/>
              </a:spcAft>
              <a:buClr>
                <a:srgbClr val="000000"/>
              </a:buClr>
              <a:buSzPts val="2400"/>
              <a:buFont typeface="Arial"/>
              <a:buNone/>
            </a:pPr>
            <a:r>
              <a:rPr i="0" lang="nl-NL" sz="2400" u="none" cap="none" strike="noStrike">
                <a:solidFill>
                  <a:schemeClr val="dk2"/>
                </a:solidFill>
                <a:latin typeface="Titillium Web"/>
                <a:ea typeface="Titillium Web"/>
                <a:cs typeface="Titillium Web"/>
                <a:sym typeface="Titillium Web"/>
              </a:rPr>
              <a:t>4.“Ready-to-eat” foods</a:t>
            </a:r>
            <a:endParaRPr i="0" sz="2400" u="none" cap="none" strike="noStrike">
              <a:solidFill>
                <a:schemeClr val="dk2"/>
              </a:solidFill>
              <a:latin typeface="Titillium Web"/>
              <a:ea typeface="Titillium Web"/>
              <a:cs typeface="Titillium Web"/>
              <a:sym typeface="Titillium Web"/>
            </a:endParaRPr>
          </a:p>
          <a:p>
            <a:pPr indent="0" lvl="0" marL="0" marR="0" rtl="0" algn="just">
              <a:lnSpc>
                <a:spcPct val="150000"/>
              </a:lnSpc>
              <a:spcBef>
                <a:spcPts val="0"/>
              </a:spcBef>
              <a:spcAft>
                <a:spcPts val="0"/>
              </a:spcAft>
              <a:buClr>
                <a:srgbClr val="000000"/>
              </a:buClr>
              <a:buSzPts val="2000"/>
              <a:buFont typeface="Arial"/>
              <a:buNone/>
            </a:pPr>
            <a:r>
              <a:rPr i="1" lang="nl-NL" sz="2000" u="none" cap="none" strike="noStrike">
                <a:solidFill>
                  <a:schemeClr val="dk2"/>
                </a:solidFill>
                <a:latin typeface="Titillium Web"/>
                <a:ea typeface="Titillium Web"/>
                <a:cs typeface="Titillium Web"/>
                <a:sym typeface="Titillium Web"/>
              </a:rPr>
              <a:t>4.1 Packaged ready-to-eat foods</a:t>
            </a:r>
            <a:endParaRPr i="1" sz="2000" u="none" cap="none" strike="noStrike">
              <a:solidFill>
                <a:schemeClr val="dk2"/>
              </a:solidFill>
              <a:latin typeface="Titillium Web"/>
              <a:ea typeface="Titillium Web"/>
              <a:cs typeface="Titillium Web"/>
              <a:sym typeface="Titillium Web"/>
            </a:endParaRPr>
          </a:p>
          <a:p>
            <a:pPr indent="0" lvl="0" marL="0" marR="0" rtl="0" algn="just">
              <a:lnSpc>
                <a:spcPct val="150000"/>
              </a:lnSpc>
              <a:spcBef>
                <a:spcPts val="0"/>
              </a:spcBef>
              <a:spcAft>
                <a:spcPts val="0"/>
              </a:spcAft>
              <a:buClr>
                <a:srgbClr val="000000"/>
              </a:buClr>
              <a:buSzPts val="2000"/>
              <a:buFont typeface="Arial"/>
              <a:buNone/>
            </a:pPr>
            <a:r>
              <a:rPr i="1" lang="nl-NL" sz="2000" u="none" cap="none" strike="noStrike">
                <a:solidFill>
                  <a:schemeClr val="dk2"/>
                </a:solidFill>
                <a:latin typeface="Titillium Web"/>
                <a:ea typeface="Titillium Web"/>
                <a:cs typeface="Titillium Web"/>
                <a:sym typeface="Titillium Web"/>
              </a:rPr>
              <a:t>4.2 Mixtures, store prepared</a:t>
            </a:r>
            <a:endParaRPr i="1" sz="2000" u="none" cap="none" strike="noStrike">
              <a:solidFill>
                <a:schemeClr val="dk2"/>
              </a:solidFill>
              <a:latin typeface="Titillium Web"/>
              <a:ea typeface="Titillium Web"/>
              <a:cs typeface="Titillium Web"/>
              <a:sym typeface="Titillium Web"/>
            </a:endParaRPr>
          </a:p>
          <a:p>
            <a:pPr indent="0" lvl="0" marL="0" marR="0" rtl="0" algn="just">
              <a:lnSpc>
                <a:spcPct val="150000"/>
              </a:lnSpc>
              <a:spcBef>
                <a:spcPts val="0"/>
              </a:spcBef>
              <a:spcAft>
                <a:spcPts val="0"/>
              </a:spcAft>
              <a:buClr>
                <a:srgbClr val="000000"/>
              </a:buClr>
              <a:buSzPts val="2400"/>
              <a:buFont typeface="Arial"/>
              <a:buNone/>
            </a:pPr>
            <a:r>
              <a:rPr i="0" lang="nl-NL" sz="2400" u="none" cap="none" strike="noStrike">
                <a:solidFill>
                  <a:schemeClr val="dk2"/>
                </a:solidFill>
                <a:latin typeface="Titillium Web"/>
                <a:ea typeface="Titillium Web"/>
                <a:cs typeface="Titillium Web"/>
                <a:sym typeface="Titillium Web"/>
              </a:rPr>
              <a:t>5. Prepared foods/meals</a:t>
            </a:r>
            <a:endParaRPr i="0" sz="2400" u="none" cap="none" strike="noStrike">
              <a:solidFill>
                <a:schemeClr val="dk2"/>
              </a:solidFill>
              <a:latin typeface="Titillium Web"/>
              <a:ea typeface="Titillium Web"/>
              <a:cs typeface="Titillium Web"/>
              <a:sym typeface="Titillium Web"/>
            </a:endParaRPr>
          </a:p>
          <a:p>
            <a:pPr indent="0" lvl="0" marL="457200" marR="0" rtl="0" algn="just">
              <a:lnSpc>
                <a:spcPct val="150000"/>
              </a:lnSpc>
              <a:spcBef>
                <a:spcPts val="0"/>
              </a:spcBef>
              <a:spcAft>
                <a:spcPts val="0"/>
              </a:spcAft>
              <a:buClr>
                <a:srgbClr val="000000"/>
              </a:buClr>
              <a:buSzPts val="2400"/>
              <a:buFont typeface="Arial"/>
              <a:buNone/>
            </a:pPr>
            <a:r>
              <a:t/>
            </a:r>
            <a:endParaRPr b="1" i="0" sz="2400" u="none" cap="none" strike="noStrike">
              <a:solidFill>
                <a:schemeClr val="dk2"/>
              </a:solidFill>
              <a:latin typeface="Titillium Web"/>
              <a:ea typeface="Titillium Web"/>
              <a:cs typeface="Titillium Web"/>
              <a:sym typeface="Titillium Web"/>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g139974b26f6_0_611"/>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None/>
            </a:pPr>
            <a:r>
              <a:rPr b="1" lang="nl-NL" sz="3600">
                <a:solidFill>
                  <a:schemeClr val="dk2"/>
                </a:solidFill>
              </a:rPr>
              <a:t>Some History</a:t>
            </a:r>
            <a:endParaRPr b="1" sz="3600">
              <a:solidFill>
                <a:schemeClr val="dk2"/>
              </a:solidFill>
            </a:endParaRPr>
          </a:p>
        </p:txBody>
      </p:sp>
      <p:sp>
        <p:nvSpPr>
          <p:cNvPr id="275" name="Google Shape;275;g139974b26f6_0_611"/>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sp>
        <p:nvSpPr>
          <p:cNvPr id="276" name="Google Shape;276;g139974b26f6_0_611"/>
          <p:cNvSpPr txBox="1"/>
          <p:nvPr/>
        </p:nvSpPr>
        <p:spPr>
          <a:xfrm>
            <a:off x="1537793" y="1892298"/>
            <a:ext cx="9485700" cy="4155000"/>
          </a:xfrm>
          <a:prstGeom prst="rect">
            <a:avLst/>
          </a:prstGeom>
          <a:noFill/>
          <a:ln>
            <a:noFill/>
          </a:ln>
        </p:spPr>
        <p:txBody>
          <a:bodyPr anchorCtr="0" anchor="t" bIns="45700" lIns="91425" spcFirstLastPara="1" rIns="91425" wrap="square" tIns="45700">
            <a:noAutofit/>
          </a:bodyPr>
          <a:lstStyle/>
          <a:p>
            <a:pPr indent="-374650" lvl="0" marL="457200" marR="0" rtl="0" algn="just">
              <a:lnSpc>
                <a:spcPct val="100000"/>
              </a:lnSpc>
              <a:spcBef>
                <a:spcPts val="0"/>
              </a:spcBef>
              <a:spcAft>
                <a:spcPts val="0"/>
              </a:spcAft>
              <a:buClr>
                <a:srgbClr val="034EA2"/>
              </a:buClr>
              <a:buSzPts val="2300"/>
              <a:buFont typeface="Titillium Web"/>
              <a:buChar char="•"/>
            </a:pPr>
            <a:r>
              <a:rPr i="0" lang="nl-NL" sz="2300" u="none" cap="none" strike="noStrike">
                <a:solidFill>
                  <a:srgbClr val="034EA2"/>
                </a:solidFill>
                <a:latin typeface="Titillium Web"/>
                <a:ea typeface="Titillium Web"/>
                <a:cs typeface="Titillium Web"/>
                <a:sym typeface="Titillium Web"/>
              </a:rPr>
              <a:t>Food processing has existed since prehistoric times: man used fire 250,000 years ago which later led to what we know as the cooking process.</a:t>
            </a:r>
            <a:endParaRPr i="0" sz="2300" u="none" cap="none" strike="noStrike">
              <a:solidFill>
                <a:srgbClr val="000000"/>
              </a:solidFill>
              <a:latin typeface="Titillium Web"/>
              <a:ea typeface="Titillium Web"/>
              <a:cs typeface="Titillium Web"/>
              <a:sym typeface="Titillium Web"/>
            </a:endParaRPr>
          </a:p>
          <a:p>
            <a:pPr indent="0" lvl="0" marL="457200" marR="0" rtl="0" algn="just">
              <a:lnSpc>
                <a:spcPct val="100000"/>
              </a:lnSpc>
              <a:spcBef>
                <a:spcPts val="0"/>
              </a:spcBef>
              <a:spcAft>
                <a:spcPts val="0"/>
              </a:spcAft>
              <a:buClr>
                <a:srgbClr val="000000"/>
              </a:buClr>
              <a:buSzPts val="2400"/>
              <a:buFont typeface="Arial"/>
              <a:buNone/>
            </a:pPr>
            <a:r>
              <a:t/>
            </a:r>
            <a:endParaRPr i="0" sz="2300" u="none" cap="none" strike="noStrike">
              <a:solidFill>
                <a:srgbClr val="034EA2"/>
              </a:solidFill>
              <a:latin typeface="Titillium Web"/>
              <a:ea typeface="Titillium Web"/>
              <a:cs typeface="Titillium Web"/>
              <a:sym typeface="Titillium Web"/>
            </a:endParaRPr>
          </a:p>
          <a:p>
            <a:pPr indent="-374650" lvl="0" marL="457200" marR="0" rtl="0" algn="just">
              <a:lnSpc>
                <a:spcPct val="100000"/>
              </a:lnSpc>
              <a:spcBef>
                <a:spcPts val="0"/>
              </a:spcBef>
              <a:spcAft>
                <a:spcPts val="0"/>
              </a:spcAft>
              <a:buClr>
                <a:srgbClr val="034EA2"/>
              </a:buClr>
              <a:buSzPts val="2300"/>
              <a:buFont typeface="Titillium Web"/>
              <a:buChar char="•"/>
            </a:pPr>
            <a:r>
              <a:rPr i="0" lang="nl-NL" sz="2300" u="none" cap="none" strike="noStrike">
                <a:solidFill>
                  <a:srgbClr val="034EA2"/>
                </a:solidFill>
                <a:latin typeface="Titillium Web"/>
                <a:ea typeface="Titillium Web"/>
                <a:cs typeface="Titillium Web"/>
                <a:sym typeface="Titillium Web"/>
              </a:rPr>
              <a:t>Historically cooking helps in two main ways: improving the taste and even more importantly it improves the level of digestion and helps in disinfection from bacteria.</a:t>
            </a:r>
            <a:endParaRPr i="0" sz="2300" u="none" cap="none" strike="noStrike">
              <a:solidFill>
                <a:srgbClr val="000000"/>
              </a:solidFill>
              <a:latin typeface="Titillium Web"/>
              <a:ea typeface="Titillium Web"/>
              <a:cs typeface="Titillium Web"/>
              <a:sym typeface="Titillium Web"/>
            </a:endParaRPr>
          </a:p>
          <a:p>
            <a:pPr indent="0" lvl="0" marL="0" marR="0" rtl="0" algn="just">
              <a:lnSpc>
                <a:spcPct val="100000"/>
              </a:lnSpc>
              <a:spcBef>
                <a:spcPts val="0"/>
              </a:spcBef>
              <a:spcAft>
                <a:spcPts val="0"/>
              </a:spcAft>
              <a:buClr>
                <a:srgbClr val="000000"/>
              </a:buClr>
              <a:buSzPts val="2400"/>
              <a:buFont typeface="Arial"/>
              <a:buNone/>
            </a:pPr>
            <a:r>
              <a:t/>
            </a:r>
            <a:endParaRPr i="0" sz="2300" u="none" cap="none" strike="noStrike">
              <a:solidFill>
                <a:srgbClr val="034EA2"/>
              </a:solidFill>
              <a:latin typeface="Titillium Web"/>
              <a:ea typeface="Titillium Web"/>
              <a:cs typeface="Titillium Web"/>
              <a:sym typeface="Titillium Web"/>
            </a:endParaRPr>
          </a:p>
          <a:p>
            <a:pPr indent="-374650" lvl="0" marL="457200" marR="0" rtl="0" algn="just">
              <a:lnSpc>
                <a:spcPct val="100000"/>
              </a:lnSpc>
              <a:spcBef>
                <a:spcPts val="0"/>
              </a:spcBef>
              <a:spcAft>
                <a:spcPts val="0"/>
              </a:spcAft>
              <a:buClr>
                <a:srgbClr val="034EA2"/>
              </a:buClr>
              <a:buSzPts val="2300"/>
              <a:buFont typeface="Titillium Web"/>
              <a:buChar char="•"/>
            </a:pPr>
            <a:r>
              <a:rPr i="0" lang="nl-NL" sz="2300" u="none" cap="none" strike="noStrike">
                <a:solidFill>
                  <a:srgbClr val="034EA2"/>
                </a:solidFill>
                <a:latin typeface="Titillium Web"/>
                <a:ea typeface="Titillium Web"/>
                <a:cs typeface="Titillium Web"/>
                <a:sym typeface="Titillium Web"/>
              </a:rPr>
              <a:t>More complex food processing appeared during antiquity and the Middle Ages and were manifested in baking bread, making cheeses, smoked meats and even beverages such as wine.</a:t>
            </a:r>
            <a:endParaRPr i="0" sz="2300" u="none" cap="none" strike="noStrike">
              <a:solidFill>
                <a:srgbClr val="034EA2"/>
              </a:solidFill>
              <a:latin typeface="Titillium Web"/>
              <a:ea typeface="Titillium Web"/>
              <a:cs typeface="Titillium Web"/>
              <a:sym typeface="Titillium Web"/>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139974b26f6_0_620"/>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None/>
            </a:pPr>
            <a:r>
              <a:rPr b="1" lang="nl-NL" sz="3600">
                <a:solidFill>
                  <a:schemeClr val="dk2"/>
                </a:solidFill>
              </a:rPr>
              <a:t>Food processing in modern times</a:t>
            </a:r>
            <a:endParaRPr b="1" sz="3600">
              <a:solidFill>
                <a:schemeClr val="dk2"/>
              </a:solidFill>
            </a:endParaRPr>
          </a:p>
        </p:txBody>
      </p:sp>
      <p:sp>
        <p:nvSpPr>
          <p:cNvPr id="282" name="Google Shape;282;g139974b26f6_0_620"/>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sp>
        <p:nvSpPr>
          <p:cNvPr id="283" name="Google Shape;283;g139974b26f6_0_620"/>
          <p:cNvSpPr txBox="1"/>
          <p:nvPr/>
        </p:nvSpPr>
        <p:spPr>
          <a:xfrm>
            <a:off x="1440675" y="2200150"/>
            <a:ext cx="9719400" cy="3423600"/>
          </a:xfrm>
          <a:prstGeom prst="rect">
            <a:avLst/>
          </a:prstGeom>
          <a:noFill/>
          <a:ln>
            <a:noFill/>
          </a:ln>
        </p:spPr>
        <p:txBody>
          <a:bodyPr anchorCtr="0" anchor="t" bIns="45700" lIns="91425" spcFirstLastPara="1" rIns="91425" wrap="square" tIns="45700">
            <a:noAutofit/>
          </a:bodyPr>
          <a:lstStyle/>
          <a:p>
            <a:pPr indent="-374650" lvl="0" marL="457200" marR="0" rtl="0" algn="just">
              <a:lnSpc>
                <a:spcPct val="115000"/>
              </a:lnSpc>
              <a:spcBef>
                <a:spcPts val="0"/>
              </a:spcBef>
              <a:spcAft>
                <a:spcPts val="0"/>
              </a:spcAft>
              <a:buClr>
                <a:srgbClr val="034EA2"/>
              </a:buClr>
              <a:buSzPts val="2300"/>
              <a:buFont typeface="Titillium Web"/>
              <a:buChar char="●"/>
            </a:pPr>
            <a:r>
              <a:rPr i="0" lang="nl-NL" sz="2300" u="none" cap="none" strike="noStrike">
                <a:solidFill>
                  <a:srgbClr val="034EA2"/>
                </a:solidFill>
                <a:latin typeface="Titillium Web"/>
                <a:ea typeface="Titillium Web"/>
                <a:cs typeface="Titillium Web"/>
                <a:sym typeface="Titillium Web"/>
              </a:rPr>
              <a:t>The Industrial Revolution (18th - 19th century): the beginning of mass and industrialised food production.</a:t>
            </a:r>
            <a:endParaRPr i="0" sz="2300" u="none" cap="none" strike="noStrike">
              <a:solidFill>
                <a:srgbClr val="034EA2"/>
              </a:solidFill>
              <a:latin typeface="Titillium Web"/>
              <a:ea typeface="Titillium Web"/>
              <a:cs typeface="Titillium Web"/>
              <a:sym typeface="Titillium Web"/>
            </a:endParaRPr>
          </a:p>
          <a:p>
            <a:pPr indent="-374650" lvl="0" marL="457200" marR="0" rtl="0" algn="just">
              <a:lnSpc>
                <a:spcPct val="115000"/>
              </a:lnSpc>
              <a:spcBef>
                <a:spcPts val="1000"/>
              </a:spcBef>
              <a:spcAft>
                <a:spcPts val="0"/>
              </a:spcAft>
              <a:buClr>
                <a:srgbClr val="034EA2"/>
              </a:buClr>
              <a:buSzPts val="2300"/>
              <a:buFont typeface="Titillium Web"/>
              <a:buChar char="●"/>
            </a:pPr>
            <a:r>
              <a:rPr i="0" lang="nl-NL" sz="2300" u="none" cap="none" strike="noStrike">
                <a:solidFill>
                  <a:srgbClr val="034EA2"/>
                </a:solidFill>
                <a:latin typeface="Titillium Web"/>
                <a:ea typeface="Titillium Web"/>
                <a:cs typeface="Titillium Web"/>
                <a:sym typeface="Titillium Web"/>
              </a:rPr>
              <a:t>This included the creation of the pasteurisation process and food preservation.</a:t>
            </a:r>
            <a:endParaRPr i="0" sz="2300" u="none" cap="none" strike="noStrike">
              <a:solidFill>
                <a:srgbClr val="034EA2"/>
              </a:solidFill>
              <a:latin typeface="Titillium Web"/>
              <a:ea typeface="Titillium Web"/>
              <a:cs typeface="Titillium Web"/>
              <a:sym typeface="Titillium Web"/>
            </a:endParaRPr>
          </a:p>
          <a:p>
            <a:pPr indent="-374650" lvl="0" marL="457200" marR="0" rtl="0" algn="just">
              <a:lnSpc>
                <a:spcPct val="115000"/>
              </a:lnSpc>
              <a:spcBef>
                <a:spcPts val="0"/>
              </a:spcBef>
              <a:spcAft>
                <a:spcPts val="0"/>
              </a:spcAft>
              <a:buClr>
                <a:srgbClr val="034EA2"/>
              </a:buClr>
              <a:buSzPts val="2300"/>
              <a:buFont typeface="Titillium Web"/>
              <a:buChar char="●"/>
            </a:pPr>
            <a:r>
              <a:rPr i="0" lang="nl-NL" sz="2300" u="none" cap="none" strike="noStrike">
                <a:solidFill>
                  <a:srgbClr val="034EA2"/>
                </a:solidFill>
                <a:latin typeface="Titillium Web"/>
                <a:ea typeface="Titillium Web"/>
                <a:cs typeface="Titillium Web"/>
                <a:sym typeface="Titillium Web"/>
              </a:rPr>
              <a:t>In the first half of the 20th century: following the two world wars and the changes that took place around the world, food processing processes intensified in order to provide the large and poor population with accessible and cheap food.</a:t>
            </a:r>
            <a:endParaRPr i="0" sz="2300" u="none" cap="none" strike="noStrike">
              <a:solidFill>
                <a:srgbClr val="000000"/>
              </a:solidFill>
              <a:latin typeface="Titillium Web"/>
              <a:ea typeface="Titillium Web"/>
              <a:cs typeface="Titillium Web"/>
              <a:sym typeface="Titillium Web"/>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g139974b26f6_0_627"/>
          <p:cNvSpPr txBox="1"/>
          <p:nvPr>
            <p:ph idx="1" type="body"/>
          </p:nvPr>
        </p:nvSpPr>
        <p:spPr>
          <a:xfrm>
            <a:off x="2757525" y="1027125"/>
            <a:ext cx="9104400" cy="792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None/>
            </a:pPr>
            <a:r>
              <a:rPr b="1" lang="nl-NL" sz="3600">
                <a:solidFill>
                  <a:schemeClr val="dk2"/>
                </a:solidFill>
              </a:rPr>
              <a:t>Why Do We Need Processed Foods? </a:t>
            </a:r>
            <a:endParaRPr b="1" sz="3600">
              <a:solidFill>
                <a:schemeClr val="dk2"/>
              </a:solidFill>
            </a:endParaRPr>
          </a:p>
        </p:txBody>
      </p:sp>
      <p:sp>
        <p:nvSpPr>
          <p:cNvPr id="289" name="Google Shape;289;g139974b26f6_0_627"/>
          <p:cNvSpPr txBox="1"/>
          <p:nvPr>
            <p:ph idx="12" type="sldNum"/>
          </p:nvPr>
        </p:nvSpPr>
        <p:spPr>
          <a:xfrm>
            <a:off x="9313984" y="6356350"/>
            <a:ext cx="2743200" cy="365100"/>
          </a:xfrm>
          <a:prstGeom prst="rect">
            <a:avLst/>
          </a:prstGeom>
          <a:no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nl-NL"/>
              <a:t>‹#›</a:t>
            </a:fld>
            <a:endParaRPr/>
          </a:p>
        </p:txBody>
      </p:sp>
      <p:pic>
        <p:nvPicPr>
          <p:cNvPr id="290" name="Google Shape;290;g139974b26f6_0_627"/>
          <p:cNvPicPr preferRelativeResize="0"/>
          <p:nvPr/>
        </p:nvPicPr>
        <p:blipFill rotWithShape="1">
          <a:blip r:embed="rId3">
            <a:alphaModFix/>
          </a:blip>
          <a:srcRect b="0" l="0" r="0" t="0"/>
          <a:stretch/>
        </p:blipFill>
        <p:spPr>
          <a:xfrm>
            <a:off x="3974913" y="1937475"/>
            <a:ext cx="4242176" cy="42421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04_witte achtergrond">
  <a:themeElements>
    <a:clrScheme name="EIT Colour Palette">
      <a:dk1>
        <a:srgbClr val="333333"/>
      </a:dk1>
      <a:lt1>
        <a:srgbClr val="FFFFFF"/>
      </a:lt1>
      <a:dk2>
        <a:srgbClr val="034EA2"/>
      </a:dk2>
      <a:lt2>
        <a:srgbClr val="6BB745"/>
      </a:lt2>
      <a:accent1>
        <a:srgbClr val="73C4EE"/>
      </a:accent1>
      <a:accent2>
        <a:srgbClr val="630F7A"/>
      </a:accent2>
      <a:accent3>
        <a:srgbClr val="E74394"/>
      </a:accent3>
      <a:accent4>
        <a:srgbClr val="152D79"/>
      </a:accent4>
      <a:accent5>
        <a:srgbClr val="FDCD15"/>
      </a:accent5>
      <a:accent6>
        <a:srgbClr val="00AFAA"/>
      </a:accent6>
      <a:hlink>
        <a:srgbClr val="333333"/>
      </a:hlink>
      <a:folHlink>
        <a:srgbClr val="33333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2018-06-07T11:41:46Z</dcterms:created>
  <dc:creator>Shana Houben</dc:creator>
</cp:coreProperties>
</file>